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56" r:id="rId2"/>
    <p:sldId id="257" r:id="rId3"/>
    <p:sldId id="258" r:id="rId4"/>
    <p:sldId id="266" r:id="rId5"/>
    <p:sldId id="267" r:id="rId6"/>
    <p:sldId id="260" r:id="rId7"/>
    <p:sldId id="263" r:id="rId8"/>
    <p:sldId id="264" r:id="rId9"/>
    <p:sldId id="268" r:id="rId10"/>
    <p:sldId id="265" r:id="rId11"/>
    <p:sldId id="271" r:id="rId12"/>
    <p:sldId id="275" r:id="rId13"/>
    <p:sldId id="272" r:id="rId14"/>
    <p:sldId id="273" r:id="rId15"/>
    <p:sldId id="274" r:id="rId16"/>
    <p:sldId id="276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ADD8BE-0F4E-B639-221C-83071897CECE}" v="192" dt="2020-04-12T21:17:29.8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8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37.png"/><Relationship Id="rId6" Type="http://schemas.openxmlformats.org/officeDocument/2006/relationships/image" Target="../media/image32.svg"/><Relationship Id="rId5" Type="http://schemas.openxmlformats.org/officeDocument/2006/relationships/image" Target="../media/image39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40.pn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2526F9-84CC-4E6D-A8CF-67E3419B110A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4AB95C1-9C90-46F3-8D6E-D56288EEDA86}">
      <dgm:prSet/>
      <dgm:spPr/>
      <dgm:t>
        <a:bodyPr/>
        <a:lstStyle/>
        <a:p>
          <a:r>
            <a:rPr lang="en-US" i="0" dirty="0"/>
            <a:t>The 4 Wise Miners</a:t>
          </a:r>
          <a:endParaRPr lang="en-US" dirty="0"/>
        </a:p>
      </dgm:t>
    </dgm:pt>
    <dgm:pt modelId="{0823FA6A-2DAE-43FE-9610-756A51A53B92}" type="parTrans" cxnId="{7852CD01-CFAD-45DD-A47E-F5785987855A}">
      <dgm:prSet/>
      <dgm:spPr/>
      <dgm:t>
        <a:bodyPr/>
        <a:lstStyle/>
        <a:p>
          <a:endParaRPr lang="en-US"/>
        </a:p>
      </dgm:t>
    </dgm:pt>
    <dgm:pt modelId="{C2266607-1202-422A-B34C-DE258093A05C}" type="sibTrans" cxnId="{7852CD01-CFAD-45DD-A47E-F5785987855A}">
      <dgm:prSet/>
      <dgm:spPr/>
      <dgm:t>
        <a:bodyPr/>
        <a:lstStyle/>
        <a:p>
          <a:endParaRPr lang="en-US"/>
        </a:p>
      </dgm:t>
    </dgm:pt>
    <dgm:pt modelId="{61331B46-04A3-4F67-A544-A98AF547073C}" type="pres">
      <dgm:prSet presAssocID="{7E2526F9-84CC-4E6D-A8CF-67E3419B110A}" presName="linear" presStyleCnt="0">
        <dgm:presLayoutVars>
          <dgm:animLvl val="lvl"/>
          <dgm:resizeHandles val="exact"/>
        </dgm:presLayoutVars>
      </dgm:prSet>
      <dgm:spPr/>
    </dgm:pt>
    <dgm:pt modelId="{12865888-6E10-4761-BDFC-E006347DA597}" type="pres">
      <dgm:prSet presAssocID="{E4AB95C1-9C90-46F3-8D6E-D56288EEDA8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852CD01-CFAD-45DD-A47E-F5785987855A}" srcId="{7E2526F9-84CC-4E6D-A8CF-67E3419B110A}" destId="{E4AB95C1-9C90-46F3-8D6E-D56288EEDA86}" srcOrd="0" destOrd="0" parTransId="{0823FA6A-2DAE-43FE-9610-756A51A53B92}" sibTransId="{C2266607-1202-422A-B34C-DE258093A05C}"/>
    <dgm:cxn modelId="{584B2B12-AEDA-4156-9F79-96F06B1ED6BF}" type="presOf" srcId="{7E2526F9-84CC-4E6D-A8CF-67E3419B110A}" destId="{61331B46-04A3-4F67-A544-A98AF547073C}" srcOrd="0" destOrd="0" presId="urn:microsoft.com/office/officeart/2005/8/layout/vList2"/>
    <dgm:cxn modelId="{8BB5CADD-0224-4F24-A187-4B49EB38A82F}" type="presOf" srcId="{E4AB95C1-9C90-46F3-8D6E-D56288EEDA86}" destId="{12865888-6E10-4761-BDFC-E006347DA597}" srcOrd="0" destOrd="0" presId="urn:microsoft.com/office/officeart/2005/8/layout/vList2"/>
    <dgm:cxn modelId="{9CD73A45-9EB2-474E-9B7C-324AFC655515}" type="presParOf" srcId="{61331B46-04A3-4F67-A544-A98AF547073C}" destId="{12865888-6E10-4761-BDFC-E006347DA59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CD46D06-DAB0-4FC9-8931-96652B9409E0}" type="doc">
      <dgm:prSet loTypeId="urn:microsoft.com/office/officeart/2005/8/layout/venn1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7C8B9E-3869-4A98-B7B7-05AA081C4F07}">
      <dgm:prSet/>
      <dgm:spPr/>
      <dgm:t>
        <a:bodyPr/>
        <a:lstStyle/>
        <a:p>
          <a:r>
            <a:rPr lang="en-US" dirty="0"/>
            <a:t>Key Performance Indicator</a:t>
          </a:r>
        </a:p>
      </dgm:t>
    </dgm:pt>
    <dgm:pt modelId="{41DF4155-D939-4704-B5B0-353FA8CC9C26}" type="parTrans" cxnId="{48441BA1-CAFF-4F28-8439-BE5C32C90DFA}">
      <dgm:prSet/>
      <dgm:spPr/>
      <dgm:t>
        <a:bodyPr/>
        <a:lstStyle/>
        <a:p>
          <a:endParaRPr lang="en-US"/>
        </a:p>
      </dgm:t>
    </dgm:pt>
    <dgm:pt modelId="{2A564A6B-6BCB-4386-AC76-B2F1524438DF}" type="sibTrans" cxnId="{48441BA1-CAFF-4F28-8439-BE5C32C90DFA}">
      <dgm:prSet/>
      <dgm:spPr/>
      <dgm:t>
        <a:bodyPr/>
        <a:lstStyle/>
        <a:p>
          <a:endParaRPr lang="en-US"/>
        </a:p>
      </dgm:t>
    </dgm:pt>
    <dgm:pt modelId="{3750A7B5-1356-46CD-BBCD-AA585D134623}" type="pres">
      <dgm:prSet presAssocID="{9CD46D06-DAB0-4FC9-8931-96652B9409E0}" presName="compositeShape" presStyleCnt="0">
        <dgm:presLayoutVars>
          <dgm:chMax val="7"/>
          <dgm:dir/>
          <dgm:resizeHandles val="exact"/>
        </dgm:presLayoutVars>
      </dgm:prSet>
      <dgm:spPr/>
    </dgm:pt>
    <dgm:pt modelId="{5D802083-D3BB-42B8-9AC5-CFB003EB803F}" type="pres">
      <dgm:prSet presAssocID="{2E7C8B9E-3869-4A98-B7B7-05AA081C4F07}" presName="circ1TxSh" presStyleLbl="vennNode1" presStyleIdx="0" presStyleCnt="1"/>
      <dgm:spPr/>
    </dgm:pt>
  </dgm:ptLst>
  <dgm:cxnLst>
    <dgm:cxn modelId="{9AFE0D0A-C5A2-420D-B2F4-28B612144DA9}" type="presOf" srcId="{2E7C8B9E-3869-4A98-B7B7-05AA081C4F07}" destId="{5D802083-D3BB-42B8-9AC5-CFB003EB803F}" srcOrd="0" destOrd="0" presId="urn:microsoft.com/office/officeart/2005/8/layout/venn1"/>
    <dgm:cxn modelId="{9096E436-D209-4AC5-8232-C6B77F692CC2}" type="presOf" srcId="{9CD46D06-DAB0-4FC9-8931-96652B9409E0}" destId="{3750A7B5-1356-46CD-BBCD-AA585D134623}" srcOrd="0" destOrd="0" presId="urn:microsoft.com/office/officeart/2005/8/layout/venn1"/>
    <dgm:cxn modelId="{48441BA1-CAFF-4F28-8439-BE5C32C90DFA}" srcId="{9CD46D06-DAB0-4FC9-8931-96652B9409E0}" destId="{2E7C8B9E-3869-4A98-B7B7-05AA081C4F07}" srcOrd="0" destOrd="0" parTransId="{41DF4155-D939-4704-B5B0-353FA8CC9C26}" sibTransId="{2A564A6B-6BCB-4386-AC76-B2F1524438DF}"/>
    <dgm:cxn modelId="{C7B5B79D-FA3B-4A0F-A98F-BCC246ADAEBA}" type="presParOf" srcId="{3750A7B5-1356-46CD-BBCD-AA585D134623}" destId="{5D802083-D3BB-42B8-9AC5-CFB003EB803F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CC59981-FBE8-4EAB-8BA3-D9BB6451CF1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C9E704E-C165-4761-9638-D0BD1D3E48B7}">
      <dgm:prSet/>
      <dgm:spPr/>
      <dgm:t>
        <a:bodyPr/>
        <a:lstStyle/>
        <a:p>
          <a:r>
            <a:rPr lang="en-US"/>
            <a:t>Basket Volume – Increase the Basket Volume by 10% in next 1 months.</a:t>
          </a:r>
        </a:p>
      </dgm:t>
    </dgm:pt>
    <dgm:pt modelId="{04F7394B-963E-44F6-918B-4166129C0DDC}" type="parTrans" cxnId="{1C3006C2-52A4-47AD-85D3-77CF758F8298}">
      <dgm:prSet/>
      <dgm:spPr/>
      <dgm:t>
        <a:bodyPr/>
        <a:lstStyle/>
        <a:p>
          <a:endParaRPr lang="en-US"/>
        </a:p>
      </dgm:t>
    </dgm:pt>
    <dgm:pt modelId="{876F2417-EA47-42B3-AB3E-E76EF49439D1}" type="sibTrans" cxnId="{1C3006C2-52A4-47AD-85D3-77CF758F8298}">
      <dgm:prSet/>
      <dgm:spPr/>
      <dgm:t>
        <a:bodyPr/>
        <a:lstStyle/>
        <a:p>
          <a:endParaRPr lang="en-US"/>
        </a:p>
      </dgm:t>
    </dgm:pt>
    <dgm:pt modelId="{A71BE751-0088-454D-BBEB-26E5CEBAC173}">
      <dgm:prSet/>
      <dgm:spPr/>
      <dgm:t>
        <a:bodyPr/>
        <a:lstStyle/>
        <a:p>
          <a:r>
            <a:rPr lang="en-US"/>
            <a:t>Basket Value – Increase the Basket Value by 20 % in next 6 months.</a:t>
          </a:r>
        </a:p>
      </dgm:t>
    </dgm:pt>
    <dgm:pt modelId="{53E1DB8E-71FE-4B89-AC5F-0F956F1AED30}" type="parTrans" cxnId="{D3380E43-56A8-4CEC-932B-FC3DEF138D2A}">
      <dgm:prSet/>
      <dgm:spPr/>
      <dgm:t>
        <a:bodyPr/>
        <a:lstStyle/>
        <a:p>
          <a:endParaRPr lang="en-US"/>
        </a:p>
      </dgm:t>
    </dgm:pt>
    <dgm:pt modelId="{AD0CAAD8-6BA1-4E3F-ACDA-EED3BC908EE7}" type="sibTrans" cxnId="{D3380E43-56A8-4CEC-932B-FC3DEF138D2A}">
      <dgm:prSet/>
      <dgm:spPr/>
      <dgm:t>
        <a:bodyPr/>
        <a:lstStyle/>
        <a:p>
          <a:endParaRPr lang="en-US"/>
        </a:p>
      </dgm:t>
    </dgm:pt>
    <dgm:pt modelId="{7DCED6E4-3F43-4255-85FE-29C3C6A8A7E1}">
      <dgm:prSet/>
      <dgm:spPr/>
      <dgm:t>
        <a:bodyPr/>
        <a:lstStyle/>
        <a:p>
          <a:r>
            <a:rPr lang="en-US"/>
            <a:t>Basket Variety – Increase the Basket Variety by 10% in next 3 months.</a:t>
          </a:r>
        </a:p>
      </dgm:t>
    </dgm:pt>
    <dgm:pt modelId="{F6B8A037-BCB2-4D61-8EA9-0E25FB7AA719}" type="parTrans" cxnId="{7FC2AC21-8371-4C81-8B72-5950E90D5C10}">
      <dgm:prSet/>
      <dgm:spPr/>
      <dgm:t>
        <a:bodyPr/>
        <a:lstStyle/>
        <a:p>
          <a:endParaRPr lang="en-US"/>
        </a:p>
      </dgm:t>
    </dgm:pt>
    <dgm:pt modelId="{C7C7998F-67B8-47A0-96A4-4E38F7B429E3}" type="sibTrans" cxnId="{7FC2AC21-8371-4C81-8B72-5950E90D5C10}">
      <dgm:prSet/>
      <dgm:spPr/>
      <dgm:t>
        <a:bodyPr/>
        <a:lstStyle/>
        <a:p>
          <a:endParaRPr lang="en-US"/>
        </a:p>
      </dgm:t>
    </dgm:pt>
    <dgm:pt modelId="{6FB51C7A-F7C4-4B63-9CB1-8E2E4348840A}">
      <dgm:prSet/>
      <dgm:spPr/>
      <dgm:t>
        <a:bodyPr/>
        <a:lstStyle/>
        <a:p>
          <a:r>
            <a:rPr lang="en-US"/>
            <a:t>Peak Days – Increase the sales value by 10 % during days and hours in next 6 months.</a:t>
          </a:r>
        </a:p>
      </dgm:t>
    </dgm:pt>
    <dgm:pt modelId="{28AB6C33-11B8-4695-8E9D-83CA02D083C6}" type="parTrans" cxnId="{4276F87F-BFAC-4873-B656-3AFBF0E53D6F}">
      <dgm:prSet/>
      <dgm:spPr/>
      <dgm:t>
        <a:bodyPr/>
        <a:lstStyle/>
        <a:p>
          <a:endParaRPr lang="en-US"/>
        </a:p>
      </dgm:t>
    </dgm:pt>
    <dgm:pt modelId="{CD1AB8C8-4A6C-40E5-A0EE-B754E6A3C4B5}" type="sibTrans" cxnId="{4276F87F-BFAC-4873-B656-3AFBF0E53D6F}">
      <dgm:prSet/>
      <dgm:spPr/>
      <dgm:t>
        <a:bodyPr/>
        <a:lstStyle/>
        <a:p>
          <a:endParaRPr lang="en-US"/>
        </a:p>
      </dgm:t>
    </dgm:pt>
    <dgm:pt modelId="{E22352B2-D574-4846-9823-AD1CBDB86203}">
      <dgm:prSet/>
      <dgm:spPr/>
      <dgm:t>
        <a:bodyPr/>
        <a:lstStyle/>
        <a:p>
          <a:r>
            <a:rPr lang="en-US"/>
            <a:t>Revenue – Increase the Overall revenue of the store by 10 % in next 1 year.</a:t>
          </a:r>
        </a:p>
      </dgm:t>
    </dgm:pt>
    <dgm:pt modelId="{36813321-5315-44BB-B40A-FEA2F0CC1DE2}" type="parTrans" cxnId="{E8192E56-F296-45F9-B342-0C34FD493B63}">
      <dgm:prSet/>
      <dgm:spPr/>
      <dgm:t>
        <a:bodyPr/>
        <a:lstStyle/>
        <a:p>
          <a:endParaRPr lang="en-US"/>
        </a:p>
      </dgm:t>
    </dgm:pt>
    <dgm:pt modelId="{D98866B3-3375-4266-A4DE-4BC31B21583B}" type="sibTrans" cxnId="{E8192E56-F296-45F9-B342-0C34FD493B63}">
      <dgm:prSet/>
      <dgm:spPr/>
      <dgm:t>
        <a:bodyPr/>
        <a:lstStyle/>
        <a:p>
          <a:endParaRPr lang="en-US"/>
        </a:p>
      </dgm:t>
    </dgm:pt>
    <dgm:pt modelId="{62B0D21E-2E6C-4A03-89D9-0C50A4C5A595}" type="pres">
      <dgm:prSet presAssocID="{3CC59981-FBE8-4EAB-8BA3-D9BB6451CF1D}" presName="root" presStyleCnt="0">
        <dgm:presLayoutVars>
          <dgm:dir/>
          <dgm:resizeHandles val="exact"/>
        </dgm:presLayoutVars>
      </dgm:prSet>
      <dgm:spPr/>
    </dgm:pt>
    <dgm:pt modelId="{DAE3731A-04BF-4BAB-90E7-A7F66066E7A5}" type="pres">
      <dgm:prSet presAssocID="{CC9E704E-C165-4761-9638-D0BD1D3E48B7}" presName="compNode" presStyleCnt="0"/>
      <dgm:spPr/>
    </dgm:pt>
    <dgm:pt modelId="{2EEFCCC2-96A7-403E-8565-D4FB50A688B2}" type="pres">
      <dgm:prSet presAssocID="{CC9E704E-C165-4761-9638-D0BD1D3E48B7}" presName="bgRect" presStyleLbl="bgShp" presStyleIdx="0" presStyleCnt="5"/>
      <dgm:spPr/>
    </dgm:pt>
    <dgm:pt modelId="{5432279D-390F-4F44-8A94-98232641BD35}" type="pres">
      <dgm:prSet presAssocID="{CC9E704E-C165-4761-9638-D0BD1D3E48B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basket"/>
        </a:ext>
      </dgm:extLst>
    </dgm:pt>
    <dgm:pt modelId="{D30AF2A9-5D06-4010-A274-95E4812AB288}" type="pres">
      <dgm:prSet presAssocID="{CC9E704E-C165-4761-9638-D0BD1D3E48B7}" presName="spaceRect" presStyleCnt="0"/>
      <dgm:spPr/>
    </dgm:pt>
    <dgm:pt modelId="{3FCF938C-0D73-4E7D-B54E-7B5FA5C713F1}" type="pres">
      <dgm:prSet presAssocID="{CC9E704E-C165-4761-9638-D0BD1D3E48B7}" presName="parTx" presStyleLbl="revTx" presStyleIdx="0" presStyleCnt="5">
        <dgm:presLayoutVars>
          <dgm:chMax val="0"/>
          <dgm:chPref val="0"/>
        </dgm:presLayoutVars>
      </dgm:prSet>
      <dgm:spPr/>
    </dgm:pt>
    <dgm:pt modelId="{72C258DB-2CBF-45F0-8024-CA0320303FF3}" type="pres">
      <dgm:prSet presAssocID="{876F2417-EA47-42B3-AB3E-E76EF49439D1}" presName="sibTrans" presStyleCnt="0"/>
      <dgm:spPr/>
    </dgm:pt>
    <dgm:pt modelId="{ACA4A4B3-C7CE-467B-93DF-7255ED18C723}" type="pres">
      <dgm:prSet presAssocID="{A71BE751-0088-454D-BBEB-26E5CEBAC173}" presName="compNode" presStyleCnt="0"/>
      <dgm:spPr/>
    </dgm:pt>
    <dgm:pt modelId="{913CDAC6-E33D-4956-893B-96CE8394A30B}" type="pres">
      <dgm:prSet presAssocID="{A71BE751-0088-454D-BBEB-26E5CEBAC173}" presName="bgRect" presStyleLbl="bgShp" presStyleIdx="1" presStyleCnt="5"/>
      <dgm:spPr/>
    </dgm:pt>
    <dgm:pt modelId="{79D512E6-57F8-4C19-8A5E-5921C3C5E718}" type="pres">
      <dgm:prSet presAssocID="{A71BE751-0088-454D-BBEB-26E5CEBAC17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424F1DF3-7E16-47AE-B637-6A8EB03AA12D}" type="pres">
      <dgm:prSet presAssocID="{A71BE751-0088-454D-BBEB-26E5CEBAC173}" presName="spaceRect" presStyleCnt="0"/>
      <dgm:spPr/>
    </dgm:pt>
    <dgm:pt modelId="{0B0DE1F1-62F4-4F5B-9297-C5D7F5910F45}" type="pres">
      <dgm:prSet presAssocID="{A71BE751-0088-454D-BBEB-26E5CEBAC173}" presName="parTx" presStyleLbl="revTx" presStyleIdx="1" presStyleCnt="5">
        <dgm:presLayoutVars>
          <dgm:chMax val="0"/>
          <dgm:chPref val="0"/>
        </dgm:presLayoutVars>
      </dgm:prSet>
      <dgm:spPr/>
    </dgm:pt>
    <dgm:pt modelId="{6F93872E-A458-4733-9E32-EABDB31B99DC}" type="pres">
      <dgm:prSet presAssocID="{AD0CAAD8-6BA1-4E3F-ACDA-EED3BC908EE7}" presName="sibTrans" presStyleCnt="0"/>
      <dgm:spPr/>
    </dgm:pt>
    <dgm:pt modelId="{550C6656-B93F-4CAD-8589-FA522F14284A}" type="pres">
      <dgm:prSet presAssocID="{7DCED6E4-3F43-4255-85FE-29C3C6A8A7E1}" presName="compNode" presStyleCnt="0"/>
      <dgm:spPr/>
    </dgm:pt>
    <dgm:pt modelId="{192315FF-AC13-4EBC-82FE-DD00FC5163CA}" type="pres">
      <dgm:prSet presAssocID="{7DCED6E4-3F43-4255-85FE-29C3C6A8A7E1}" presName="bgRect" presStyleLbl="bgShp" presStyleIdx="2" presStyleCnt="5"/>
      <dgm:spPr/>
    </dgm:pt>
    <dgm:pt modelId="{A5D7B200-BB4F-49D5-9317-31BC917203BF}" type="pres">
      <dgm:prSet presAssocID="{7DCED6E4-3F43-4255-85FE-29C3C6A8A7E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ion"/>
        </a:ext>
      </dgm:extLst>
    </dgm:pt>
    <dgm:pt modelId="{1A779204-5FD0-4CE7-8663-74EC40C7524A}" type="pres">
      <dgm:prSet presAssocID="{7DCED6E4-3F43-4255-85FE-29C3C6A8A7E1}" presName="spaceRect" presStyleCnt="0"/>
      <dgm:spPr/>
    </dgm:pt>
    <dgm:pt modelId="{BA499704-D30E-4356-87CF-9AD74494F296}" type="pres">
      <dgm:prSet presAssocID="{7DCED6E4-3F43-4255-85FE-29C3C6A8A7E1}" presName="parTx" presStyleLbl="revTx" presStyleIdx="2" presStyleCnt="5">
        <dgm:presLayoutVars>
          <dgm:chMax val="0"/>
          <dgm:chPref val="0"/>
        </dgm:presLayoutVars>
      </dgm:prSet>
      <dgm:spPr/>
    </dgm:pt>
    <dgm:pt modelId="{DFD5CF92-5B59-40CF-A3A4-0EE0C9B3D888}" type="pres">
      <dgm:prSet presAssocID="{C7C7998F-67B8-47A0-96A4-4E38F7B429E3}" presName="sibTrans" presStyleCnt="0"/>
      <dgm:spPr/>
    </dgm:pt>
    <dgm:pt modelId="{E785E3AF-69B2-419D-BA83-8D594A80F9D4}" type="pres">
      <dgm:prSet presAssocID="{6FB51C7A-F7C4-4B63-9CB1-8E2E4348840A}" presName="compNode" presStyleCnt="0"/>
      <dgm:spPr/>
    </dgm:pt>
    <dgm:pt modelId="{FDF3EC4F-2C6D-413C-94DB-6D99AFEE611C}" type="pres">
      <dgm:prSet presAssocID="{6FB51C7A-F7C4-4B63-9CB1-8E2E4348840A}" presName="bgRect" presStyleLbl="bgShp" presStyleIdx="3" presStyleCnt="5"/>
      <dgm:spPr/>
    </dgm:pt>
    <dgm:pt modelId="{5A3BAE79-068E-4B27-B977-8D7AE388AFC8}" type="pres">
      <dgm:prSet presAssocID="{6FB51C7A-F7C4-4B63-9CB1-8E2E4348840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58F1425E-6E3F-409B-80E9-A73E3706363D}" type="pres">
      <dgm:prSet presAssocID="{6FB51C7A-F7C4-4B63-9CB1-8E2E4348840A}" presName="spaceRect" presStyleCnt="0"/>
      <dgm:spPr/>
    </dgm:pt>
    <dgm:pt modelId="{822584E8-FFA7-46D2-B17D-8915229A159A}" type="pres">
      <dgm:prSet presAssocID="{6FB51C7A-F7C4-4B63-9CB1-8E2E4348840A}" presName="parTx" presStyleLbl="revTx" presStyleIdx="3" presStyleCnt="5">
        <dgm:presLayoutVars>
          <dgm:chMax val="0"/>
          <dgm:chPref val="0"/>
        </dgm:presLayoutVars>
      </dgm:prSet>
      <dgm:spPr/>
    </dgm:pt>
    <dgm:pt modelId="{5C35B1F8-A00D-4AC8-B5A5-C549A72CAA55}" type="pres">
      <dgm:prSet presAssocID="{CD1AB8C8-4A6C-40E5-A0EE-B754E6A3C4B5}" presName="sibTrans" presStyleCnt="0"/>
      <dgm:spPr/>
    </dgm:pt>
    <dgm:pt modelId="{3904A4FE-7A38-4679-A00C-A57ADE88B90E}" type="pres">
      <dgm:prSet presAssocID="{E22352B2-D574-4846-9823-AD1CBDB86203}" presName="compNode" presStyleCnt="0"/>
      <dgm:spPr/>
    </dgm:pt>
    <dgm:pt modelId="{4E6F7152-2DBE-4870-A635-5C82D17351E6}" type="pres">
      <dgm:prSet presAssocID="{E22352B2-D574-4846-9823-AD1CBDB86203}" presName="bgRect" presStyleLbl="bgShp" presStyleIdx="4" presStyleCnt="5"/>
      <dgm:spPr/>
    </dgm:pt>
    <dgm:pt modelId="{16D235B9-9818-4D41-A856-CF4719726A78}" type="pres">
      <dgm:prSet presAssocID="{E22352B2-D574-4846-9823-AD1CBDB8620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8C0001B6-100D-4C32-8D9D-E8FBAA9BB94D}" type="pres">
      <dgm:prSet presAssocID="{E22352B2-D574-4846-9823-AD1CBDB86203}" presName="spaceRect" presStyleCnt="0"/>
      <dgm:spPr/>
    </dgm:pt>
    <dgm:pt modelId="{81A01932-E2FC-4DD7-9441-9AB2593891C7}" type="pres">
      <dgm:prSet presAssocID="{E22352B2-D574-4846-9823-AD1CBDB8620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FC2AC21-8371-4C81-8B72-5950E90D5C10}" srcId="{3CC59981-FBE8-4EAB-8BA3-D9BB6451CF1D}" destId="{7DCED6E4-3F43-4255-85FE-29C3C6A8A7E1}" srcOrd="2" destOrd="0" parTransId="{F6B8A037-BCB2-4D61-8EA9-0E25FB7AA719}" sibTransId="{C7C7998F-67B8-47A0-96A4-4E38F7B429E3}"/>
    <dgm:cxn modelId="{C094B627-DC3F-41ED-8FC0-807035413684}" type="presOf" srcId="{A71BE751-0088-454D-BBEB-26E5CEBAC173}" destId="{0B0DE1F1-62F4-4F5B-9297-C5D7F5910F45}" srcOrd="0" destOrd="0" presId="urn:microsoft.com/office/officeart/2018/2/layout/IconVerticalSolidList"/>
    <dgm:cxn modelId="{C4730C63-C21E-4B52-B2AF-E3291D463483}" type="presOf" srcId="{CC9E704E-C165-4761-9638-D0BD1D3E48B7}" destId="{3FCF938C-0D73-4E7D-B54E-7B5FA5C713F1}" srcOrd="0" destOrd="0" presId="urn:microsoft.com/office/officeart/2018/2/layout/IconVerticalSolidList"/>
    <dgm:cxn modelId="{D3380E43-56A8-4CEC-932B-FC3DEF138D2A}" srcId="{3CC59981-FBE8-4EAB-8BA3-D9BB6451CF1D}" destId="{A71BE751-0088-454D-BBEB-26E5CEBAC173}" srcOrd="1" destOrd="0" parTransId="{53E1DB8E-71FE-4B89-AC5F-0F956F1AED30}" sibTransId="{AD0CAAD8-6BA1-4E3F-ACDA-EED3BC908EE7}"/>
    <dgm:cxn modelId="{35DB0D48-9FFB-4A45-8ECB-33F4AAB711C5}" type="presOf" srcId="{7DCED6E4-3F43-4255-85FE-29C3C6A8A7E1}" destId="{BA499704-D30E-4356-87CF-9AD74494F296}" srcOrd="0" destOrd="0" presId="urn:microsoft.com/office/officeart/2018/2/layout/IconVerticalSolidList"/>
    <dgm:cxn modelId="{E8192E56-F296-45F9-B342-0C34FD493B63}" srcId="{3CC59981-FBE8-4EAB-8BA3-D9BB6451CF1D}" destId="{E22352B2-D574-4846-9823-AD1CBDB86203}" srcOrd="4" destOrd="0" parTransId="{36813321-5315-44BB-B40A-FEA2F0CC1DE2}" sibTransId="{D98866B3-3375-4266-A4DE-4BC31B21583B}"/>
    <dgm:cxn modelId="{4276F87F-BFAC-4873-B656-3AFBF0E53D6F}" srcId="{3CC59981-FBE8-4EAB-8BA3-D9BB6451CF1D}" destId="{6FB51C7A-F7C4-4B63-9CB1-8E2E4348840A}" srcOrd="3" destOrd="0" parTransId="{28AB6C33-11B8-4695-8E9D-83CA02D083C6}" sibTransId="{CD1AB8C8-4A6C-40E5-A0EE-B754E6A3C4B5}"/>
    <dgm:cxn modelId="{26963D9F-EE5A-40EF-BCC8-4A26F6F9C860}" type="presOf" srcId="{6FB51C7A-F7C4-4B63-9CB1-8E2E4348840A}" destId="{822584E8-FFA7-46D2-B17D-8915229A159A}" srcOrd="0" destOrd="0" presId="urn:microsoft.com/office/officeart/2018/2/layout/IconVerticalSolidList"/>
    <dgm:cxn modelId="{8DF15CC1-3B76-4F61-A2D3-DBD0B28B6417}" type="presOf" srcId="{E22352B2-D574-4846-9823-AD1CBDB86203}" destId="{81A01932-E2FC-4DD7-9441-9AB2593891C7}" srcOrd="0" destOrd="0" presId="urn:microsoft.com/office/officeart/2018/2/layout/IconVerticalSolidList"/>
    <dgm:cxn modelId="{1C3006C2-52A4-47AD-85D3-77CF758F8298}" srcId="{3CC59981-FBE8-4EAB-8BA3-D9BB6451CF1D}" destId="{CC9E704E-C165-4761-9638-D0BD1D3E48B7}" srcOrd="0" destOrd="0" parTransId="{04F7394B-963E-44F6-918B-4166129C0DDC}" sibTransId="{876F2417-EA47-42B3-AB3E-E76EF49439D1}"/>
    <dgm:cxn modelId="{DBF8B7D9-A68A-4333-85E8-2DC4E403EC64}" type="presOf" srcId="{3CC59981-FBE8-4EAB-8BA3-D9BB6451CF1D}" destId="{62B0D21E-2E6C-4A03-89D9-0C50A4C5A595}" srcOrd="0" destOrd="0" presId="urn:microsoft.com/office/officeart/2018/2/layout/IconVerticalSolidList"/>
    <dgm:cxn modelId="{336BF1B1-4BAE-45CB-B6DC-F9D9ADA57B8C}" type="presParOf" srcId="{62B0D21E-2E6C-4A03-89D9-0C50A4C5A595}" destId="{DAE3731A-04BF-4BAB-90E7-A7F66066E7A5}" srcOrd="0" destOrd="0" presId="urn:microsoft.com/office/officeart/2018/2/layout/IconVerticalSolidList"/>
    <dgm:cxn modelId="{B893885C-2977-476C-93EE-BC71F1896111}" type="presParOf" srcId="{DAE3731A-04BF-4BAB-90E7-A7F66066E7A5}" destId="{2EEFCCC2-96A7-403E-8565-D4FB50A688B2}" srcOrd="0" destOrd="0" presId="urn:microsoft.com/office/officeart/2018/2/layout/IconVerticalSolidList"/>
    <dgm:cxn modelId="{A5AFAA45-4A44-42DF-AA47-A431BE4A6368}" type="presParOf" srcId="{DAE3731A-04BF-4BAB-90E7-A7F66066E7A5}" destId="{5432279D-390F-4F44-8A94-98232641BD35}" srcOrd="1" destOrd="0" presId="urn:microsoft.com/office/officeart/2018/2/layout/IconVerticalSolidList"/>
    <dgm:cxn modelId="{CA2BD3D7-1FE5-4656-89EE-9498FCA51E6F}" type="presParOf" srcId="{DAE3731A-04BF-4BAB-90E7-A7F66066E7A5}" destId="{D30AF2A9-5D06-4010-A274-95E4812AB288}" srcOrd="2" destOrd="0" presId="urn:microsoft.com/office/officeart/2018/2/layout/IconVerticalSolidList"/>
    <dgm:cxn modelId="{4CB15582-9188-40FF-95D6-1792035EB51C}" type="presParOf" srcId="{DAE3731A-04BF-4BAB-90E7-A7F66066E7A5}" destId="{3FCF938C-0D73-4E7D-B54E-7B5FA5C713F1}" srcOrd="3" destOrd="0" presId="urn:microsoft.com/office/officeart/2018/2/layout/IconVerticalSolidList"/>
    <dgm:cxn modelId="{D7742895-6858-4D2B-B611-F18982759DF6}" type="presParOf" srcId="{62B0D21E-2E6C-4A03-89D9-0C50A4C5A595}" destId="{72C258DB-2CBF-45F0-8024-CA0320303FF3}" srcOrd="1" destOrd="0" presId="urn:microsoft.com/office/officeart/2018/2/layout/IconVerticalSolidList"/>
    <dgm:cxn modelId="{D9C89BAF-327F-4338-B73B-2CE372DB9D14}" type="presParOf" srcId="{62B0D21E-2E6C-4A03-89D9-0C50A4C5A595}" destId="{ACA4A4B3-C7CE-467B-93DF-7255ED18C723}" srcOrd="2" destOrd="0" presId="urn:microsoft.com/office/officeart/2018/2/layout/IconVerticalSolidList"/>
    <dgm:cxn modelId="{50DDE0C4-B545-40C6-BBC2-568EE02F4DE9}" type="presParOf" srcId="{ACA4A4B3-C7CE-467B-93DF-7255ED18C723}" destId="{913CDAC6-E33D-4956-893B-96CE8394A30B}" srcOrd="0" destOrd="0" presId="urn:microsoft.com/office/officeart/2018/2/layout/IconVerticalSolidList"/>
    <dgm:cxn modelId="{26E517E8-9C46-4D07-BCDB-843C3E1AD34A}" type="presParOf" srcId="{ACA4A4B3-C7CE-467B-93DF-7255ED18C723}" destId="{79D512E6-57F8-4C19-8A5E-5921C3C5E718}" srcOrd="1" destOrd="0" presId="urn:microsoft.com/office/officeart/2018/2/layout/IconVerticalSolidList"/>
    <dgm:cxn modelId="{57A178C6-28DC-4916-A47D-D58D78EFF942}" type="presParOf" srcId="{ACA4A4B3-C7CE-467B-93DF-7255ED18C723}" destId="{424F1DF3-7E16-47AE-B637-6A8EB03AA12D}" srcOrd="2" destOrd="0" presId="urn:microsoft.com/office/officeart/2018/2/layout/IconVerticalSolidList"/>
    <dgm:cxn modelId="{6E7129C9-5292-4946-BC74-1D33E68437A8}" type="presParOf" srcId="{ACA4A4B3-C7CE-467B-93DF-7255ED18C723}" destId="{0B0DE1F1-62F4-4F5B-9297-C5D7F5910F45}" srcOrd="3" destOrd="0" presId="urn:microsoft.com/office/officeart/2018/2/layout/IconVerticalSolidList"/>
    <dgm:cxn modelId="{48294319-9214-4D35-A881-FE8AABEF7647}" type="presParOf" srcId="{62B0D21E-2E6C-4A03-89D9-0C50A4C5A595}" destId="{6F93872E-A458-4733-9E32-EABDB31B99DC}" srcOrd="3" destOrd="0" presId="urn:microsoft.com/office/officeart/2018/2/layout/IconVerticalSolidList"/>
    <dgm:cxn modelId="{5AB8D47E-7C13-4466-8EDC-BDF73AE7DBC4}" type="presParOf" srcId="{62B0D21E-2E6C-4A03-89D9-0C50A4C5A595}" destId="{550C6656-B93F-4CAD-8589-FA522F14284A}" srcOrd="4" destOrd="0" presId="urn:microsoft.com/office/officeart/2018/2/layout/IconVerticalSolidList"/>
    <dgm:cxn modelId="{02B17812-083E-48A3-86F5-E248702B54A6}" type="presParOf" srcId="{550C6656-B93F-4CAD-8589-FA522F14284A}" destId="{192315FF-AC13-4EBC-82FE-DD00FC5163CA}" srcOrd="0" destOrd="0" presId="urn:microsoft.com/office/officeart/2018/2/layout/IconVerticalSolidList"/>
    <dgm:cxn modelId="{04FD0E36-C1D5-4925-9177-BA9AB7C50B19}" type="presParOf" srcId="{550C6656-B93F-4CAD-8589-FA522F14284A}" destId="{A5D7B200-BB4F-49D5-9317-31BC917203BF}" srcOrd="1" destOrd="0" presId="urn:microsoft.com/office/officeart/2018/2/layout/IconVerticalSolidList"/>
    <dgm:cxn modelId="{38A6A844-9848-422E-B117-563573392837}" type="presParOf" srcId="{550C6656-B93F-4CAD-8589-FA522F14284A}" destId="{1A779204-5FD0-4CE7-8663-74EC40C7524A}" srcOrd="2" destOrd="0" presId="urn:microsoft.com/office/officeart/2018/2/layout/IconVerticalSolidList"/>
    <dgm:cxn modelId="{4872754D-D8A6-4FCB-8341-685ECFCE3F7F}" type="presParOf" srcId="{550C6656-B93F-4CAD-8589-FA522F14284A}" destId="{BA499704-D30E-4356-87CF-9AD74494F296}" srcOrd="3" destOrd="0" presId="urn:microsoft.com/office/officeart/2018/2/layout/IconVerticalSolidList"/>
    <dgm:cxn modelId="{2C2E5E40-AADC-42CB-B148-447B831E0D7B}" type="presParOf" srcId="{62B0D21E-2E6C-4A03-89D9-0C50A4C5A595}" destId="{DFD5CF92-5B59-40CF-A3A4-0EE0C9B3D888}" srcOrd="5" destOrd="0" presId="urn:microsoft.com/office/officeart/2018/2/layout/IconVerticalSolidList"/>
    <dgm:cxn modelId="{D4493719-E979-4A8D-9282-60EC75AC0DCD}" type="presParOf" srcId="{62B0D21E-2E6C-4A03-89D9-0C50A4C5A595}" destId="{E785E3AF-69B2-419D-BA83-8D594A80F9D4}" srcOrd="6" destOrd="0" presId="urn:microsoft.com/office/officeart/2018/2/layout/IconVerticalSolidList"/>
    <dgm:cxn modelId="{ADC92535-C9B3-4E26-97B4-22536C39D395}" type="presParOf" srcId="{E785E3AF-69B2-419D-BA83-8D594A80F9D4}" destId="{FDF3EC4F-2C6D-413C-94DB-6D99AFEE611C}" srcOrd="0" destOrd="0" presId="urn:microsoft.com/office/officeart/2018/2/layout/IconVerticalSolidList"/>
    <dgm:cxn modelId="{C33FCBAB-553A-461E-BF7C-209A5A7F742F}" type="presParOf" srcId="{E785E3AF-69B2-419D-BA83-8D594A80F9D4}" destId="{5A3BAE79-068E-4B27-B977-8D7AE388AFC8}" srcOrd="1" destOrd="0" presId="urn:microsoft.com/office/officeart/2018/2/layout/IconVerticalSolidList"/>
    <dgm:cxn modelId="{B4363A40-5278-4785-B8D3-B52C335255E6}" type="presParOf" srcId="{E785E3AF-69B2-419D-BA83-8D594A80F9D4}" destId="{58F1425E-6E3F-409B-80E9-A73E3706363D}" srcOrd="2" destOrd="0" presId="urn:microsoft.com/office/officeart/2018/2/layout/IconVerticalSolidList"/>
    <dgm:cxn modelId="{A72E7019-F5E2-4B05-9D2E-2AC9EC79CEAE}" type="presParOf" srcId="{E785E3AF-69B2-419D-BA83-8D594A80F9D4}" destId="{822584E8-FFA7-46D2-B17D-8915229A159A}" srcOrd="3" destOrd="0" presId="urn:microsoft.com/office/officeart/2018/2/layout/IconVerticalSolidList"/>
    <dgm:cxn modelId="{3F470969-DD92-4DF5-8F0C-944645C478C8}" type="presParOf" srcId="{62B0D21E-2E6C-4A03-89D9-0C50A4C5A595}" destId="{5C35B1F8-A00D-4AC8-B5A5-C549A72CAA55}" srcOrd="7" destOrd="0" presId="urn:microsoft.com/office/officeart/2018/2/layout/IconVerticalSolidList"/>
    <dgm:cxn modelId="{8481A684-9019-452F-9269-5A90BD75EF69}" type="presParOf" srcId="{62B0D21E-2E6C-4A03-89D9-0C50A4C5A595}" destId="{3904A4FE-7A38-4679-A00C-A57ADE88B90E}" srcOrd="8" destOrd="0" presId="urn:microsoft.com/office/officeart/2018/2/layout/IconVerticalSolidList"/>
    <dgm:cxn modelId="{325CA32F-5592-40BA-B8BC-004D38709DE3}" type="presParOf" srcId="{3904A4FE-7A38-4679-A00C-A57ADE88B90E}" destId="{4E6F7152-2DBE-4870-A635-5C82D17351E6}" srcOrd="0" destOrd="0" presId="urn:microsoft.com/office/officeart/2018/2/layout/IconVerticalSolidList"/>
    <dgm:cxn modelId="{8A03F4A5-09C5-48F2-8B56-FC931CD27431}" type="presParOf" srcId="{3904A4FE-7A38-4679-A00C-A57ADE88B90E}" destId="{16D235B9-9818-4D41-A856-CF4719726A78}" srcOrd="1" destOrd="0" presId="urn:microsoft.com/office/officeart/2018/2/layout/IconVerticalSolidList"/>
    <dgm:cxn modelId="{DAC6A29A-6975-4195-A968-7A2959CC2CE2}" type="presParOf" srcId="{3904A4FE-7A38-4679-A00C-A57ADE88B90E}" destId="{8C0001B6-100D-4C32-8D9D-E8FBAA9BB94D}" srcOrd="2" destOrd="0" presId="urn:microsoft.com/office/officeart/2018/2/layout/IconVerticalSolidList"/>
    <dgm:cxn modelId="{6AE34CF2-E17F-4EDE-AB6C-385FF59E6771}" type="presParOf" srcId="{3904A4FE-7A38-4679-A00C-A57ADE88B90E}" destId="{81A01932-E2FC-4DD7-9441-9AB2593891C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4C295EB-242B-4C06-953D-CF96FD3F39F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90221335-2519-48B2-8947-BBAF576BEB3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Rearrangement of the shop based on the Value generated by Categories.</a:t>
          </a:r>
        </a:p>
      </dgm:t>
    </dgm:pt>
    <dgm:pt modelId="{FDA981C4-E780-4113-95A6-FA41077EF146}" type="parTrans" cxnId="{3BBB08A7-9770-4C32-97BA-3E4EA1917216}">
      <dgm:prSet/>
      <dgm:spPr/>
      <dgm:t>
        <a:bodyPr/>
        <a:lstStyle/>
        <a:p>
          <a:endParaRPr lang="en-US"/>
        </a:p>
      </dgm:t>
    </dgm:pt>
    <dgm:pt modelId="{930EA6A2-369F-40EE-9062-C711F2F13D12}" type="sibTrans" cxnId="{3BBB08A7-9770-4C32-97BA-3E4EA1917216}">
      <dgm:prSet/>
      <dgm:spPr/>
      <dgm:t>
        <a:bodyPr/>
        <a:lstStyle/>
        <a:p>
          <a:endParaRPr lang="en-US"/>
        </a:p>
      </dgm:t>
    </dgm:pt>
    <dgm:pt modelId="{7B93F53C-0D15-432D-ACA8-0DD0E3E619C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Maintain a good Supply chain for products that are in demand like coffee, cheese, milk etc.</a:t>
          </a:r>
        </a:p>
      </dgm:t>
    </dgm:pt>
    <dgm:pt modelId="{99DF3FA0-1724-41F5-94A2-57A4F687E779}" type="parTrans" cxnId="{ACBB6679-E44F-44D2-85DF-6A4548E2D56F}">
      <dgm:prSet/>
      <dgm:spPr/>
      <dgm:t>
        <a:bodyPr/>
        <a:lstStyle/>
        <a:p>
          <a:endParaRPr lang="en-US"/>
        </a:p>
      </dgm:t>
    </dgm:pt>
    <dgm:pt modelId="{0A519653-EAC2-4F65-AA3F-68D608E3A1FC}" type="sibTrans" cxnId="{ACBB6679-E44F-44D2-85DF-6A4548E2D56F}">
      <dgm:prSet/>
      <dgm:spPr/>
      <dgm:t>
        <a:bodyPr/>
        <a:lstStyle/>
        <a:p>
          <a:endParaRPr lang="en-US"/>
        </a:p>
      </dgm:t>
    </dgm:pt>
    <dgm:pt modelId="{EDE91BF9-9A9A-415F-AA3A-A3A7A4B7284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Increase the area of categories like Grocery in the store and place them at the entry, as they bring maximum value.</a:t>
          </a:r>
        </a:p>
      </dgm:t>
    </dgm:pt>
    <dgm:pt modelId="{1058A39B-091A-4075-B66D-44B8F18B652D}" type="parTrans" cxnId="{D2844DBA-78DD-48D5-B1D0-D285A81B6AEF}">
      <dgm:prSet/>
      <dgm:spPr/>
      <dgm:t>
        <a:bodyPr/>
        <a:lstStyle/>
        <a:p>
          <a:endParaRPr lang="en-US"/>
        </a:p>
      </dgm:t>
    </dgm:pt>
    <dgm:pt modelId="{21ABA1CD-933F-4AB2-A838-3B3186B6623D}" type="sibTrans" cxnId="{D2844DBA-78DD-48D5-B1D0-D285A81B6AEF}">
      <dgm:prSet/>
      <dgm:spPr/>
      <dgm:t>
        <a:bodyPr/>
        <a:lstStyle/>
        <a:p>
          <a:endParaRPr lang="en-US"/>
        </a:p>
      </dgm:t>
    </dgm:pt>
    <dgm:pt modelId="{2AD19D4F-F0A6-447C-8A6B-DF43B22D0A9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Categories like mobile networks and electronics which bring less value should not be placed at the entry rather place them away from Groceries to avoid crowd.</a:t>
          </a:r>
        </a:p>
      </dgm:t>
    </dgm:pt>
    <dgm:pt modelId="{48972640-4832-4521-BABB-D66FE3C39DFD}" type="parTrans" cxnId="{9A1D8C0E-8B3B-49DC-81D2-41DC0E1C786F}">
      <dgm:prSet/>
      <dgm:spPr/>
      <dgm:t>
        <a:bodyPr/>
        <a:lstStyle/>
        <a:p>
          <a:endParaRPr lang="en-US"/>
        </a:p>
      </dgm:t>
    </dgm:pt>
    <dgm:pt modelId="{FAC7A1FE-C7A4-49EC-B237-67640B8E593D}" type="sibTrans" cxnId="{9A1D8C0E-8B3B-49DC-81D2-41DC0E1C786F}">
      <dgm:prSet/>
      <dgm:spPr/>
      <dgm:t>
        <a:bodyPr/>
        <a:lstStyle/>
        <a:p>
          <a:endParaRPr lang="en-US"/>
        </a:p>
      </dgm:t>
    </dgm:pt>
    <dgm:pt modelId="{32328C10-AB69-4715-925C-A2D7C5437A7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Provide Offers and Reward points to the consumers with Valid Card ID based on the amount of shopping they do.</a:t>
          </a:r>
        </a:p>
      </dgm:t>
    </dgm:pt>
    <dgm:pt modelId="{EF835CDF-7A98-4B7E-B7A2-C94F41E299F2}" type="parTrans" cxnId="{A9FC37BE-6496-455A-8EAD-2353A9CD81C6}">
      <dgm:prSet/>
      <dgm:spPr/>
      <dgm:t>
        <a:bodyPr/>
        <a:lstStyle/>
        <a:p>
          <a:endParaRPr lang="en-US"/>
        </a:p>
      </dgm:t>
    </dgm:pt>
    <dgm:pt modelId="{59BA3118-346A-4D93-A89F-7447A1D78E5A}" type="sibTrans" cxnId="{A9FC37BE-6496-455A-8EAD-2353A9CD81C6}">
      <dgm:prSet/>
      <dgm:spPr/>
      <dgm:t>
        <a:bodyPr/>
        <a:lstStyle/>
        <a:p>
          <a:endParaRPr lang="en-US"/>
        </a:p>
      </dgm:t>
    </dgm:pt>
    <dgm:pt modelId="{2CCC170B-49A5-43C1-8866-486B2CB6D0F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To increase the Basket Value, arrange the associated products like Bread, cheese, poultry, meat etc.  together provide discounts and offers on them.</a:t>
          </a:r>
        </a:p>
      </dgm:t>
    </dgm:pt>
    <dgm:pt modelId="{66FDA6CD-9D32-4F31-8212-FA31160E22E3}" type="parTrans" cxnId="{ADDC0208-5337-404A-BA36-61074057E087}">
      <dgm:prSet/>
      <dgm:spPr/>
      <dgm:t>
        <a:bodyPr/>
        <a:lstStyle/>
        <a:p>
          <a:endParaRPr lang="en-US"/>
        </a:p>
      </dgm:t>
    </dgm:pt>
    <dgm:pt modelId="{E8B7EECA-103A-4D15-B2CB-459679CBED37}" type="sibTrans" cxnId="{ADDC0208-5337-404A-BA36-61074057E087}">
      <dgm:prSet/>
      <dgm:spPr/>
      <dgm:t>
        <a:bodyPr/>
        <a:lstStyle/>
        <a:p>
          <a:endParaRPr lang="en-US"/>
        </a:p>
      </dgm:t>
    </dgm:pt>
    <dgm:pt modelId="{FD1E73A9-9425-4F12-BB42-6A230B729AE4}" type="pres">
      <dgm:prSet presAssocID="{74C295EB-242B-4C06-953D-CF96FD3F39F9}" presName="root" presStyleCnt="0">
        <dgm:presLayoutVars>
          <dgm:dir/>
          <dgm:resizeHandles val="exact"/>
        </dgm:presLayoutVars>
      </dgm:prSet>
      <dgm:spPr/>
    </dgm:pt>
    <dgm:pt modelId="{37EB99B7-1792-415B-AA5D-2CED3A5B7C0A}" type="pres">
      <dgm:prSet presAssocID="{90221335-2519-48B2-8947-BBAF576BEB3B}" presName="compNode" presStyleCnt="0"/>
      <dgm:spPr/>
    </dgm:pt>
    <dgm:pt modelId="{4FF5270B-B6B0-4D05-8A6F-BFDFB38E03EB}" type="pres">
      <dgm:prSet presAssocID="{90221335-2519-48B2-8947-BBAF576BEB3B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A5A72065-BB9B-4A08-9019-CCDC06954EA6}" type="pres">
      <dgm:prSet presAssocID="{90221335-2519-48B2-8947-BBAF576BEB3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"/>
        </a:ext>
      </dgm:extLst>
    </dgm:pt>
    <dgm:pt modelId="{87217E61-8240-48BA-B7F6-38979FFAB5D2}" type="pres">
      <dgm:prSet presAssocID="{90221335-2519-48B2-8947-BBAF576BEB3B}" presName="spaceRect" presStyleCnt="0"/>
      <dgm:spPr/>
    </dgm:pt>
    <dgm:pt modelId="{8674478C-BD00-40DC-A94F-94460E473093}" type="pres">
      <dgm:prSet presAssocID="{90221335-2519-48B2-8947-BBAF576BEB3B}" presName="textRect" presStyleLbl="revTx" presStyleIdx="0" presStyleCnt="6">
        <dgm:presLayoutVars>
          <dgm:chMax val="1"/>
          <dgm:chPref val="1"/>
        </dgm:presLayoutVars>
      </dgm:prSet>
      <dgm:spPr/>
    </dgm:pt>
    <dgm:pt modelId="{2B36ED27-E694-4010-8591-90B0950DDBCA}" type="pres">
      <dgm:prSet presAssocID="{930EA6A2-369F-40EE-9062-C711F2F13D12}" presName="sibTrans" presStyleCnt="0"/>
      <dgm:spPr/>
    </dgm:pt>
    <dgm:pt modelId="{46740B0A-DCC8-4470-9436-A2E6B5A26C76}" type="pres">
      <dgm:prSet presAssocID="{7B93F53C-0D15-432D-ACA8-0DD0E3E619C9}" presName="compNode" presStyleCnt="0"/>
      <dgm:spPr/>
    </dgm:pt>
    <dgm:pt modelId="{81E6EA01-BBE6-4FBE-94ED-85F9B32BA5DD}" type="pres">
      <dgm:prSet presAssocID="{7B93F53C-0D15-432D-ACA8-0DD0E3E619C9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D4932D4-383C-4D8F-972C-9FCE940498D0}" type="pres">
      <dgm:prSet presAssocID="{7B93F53C-0D15-432D-ACA8-0DD0E3E619C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ffee Beans"/>
        </a:ext>
      </dgm:extLst>
    </dgm:pt>
    <dgm:pt modelId="{A01FC37B-7383-43A9-8F0D-14DD325FD689}" type="pres">
      <dgm:prSet presAssocID="{7B93F53C-0D15-432D-ACA8-0DD0E3E619C9}" presName="spaceRect" presStyleCnt="0"/>
      <dgm:spPr/>
    </dgm:pt>
    <dgm:pt modelId="{D5BA7E5B-6F6A-4BFD-9991-A888B1BDB033}" type="pres">
      <dgm:prSet presAssocID="{7B93F53C-0D15-432D-ACA8-0DD0E3E619C9}" presName="textRect" presStyleLbl="revTx" presStyleIdx="1" presStyleCnt="6">
        <dgm:presLayoutVars>
          <dgm:chMax val="1"/>
          <dgm:chPref val="1"/>
        </dgm:presLayoutVars>
      </dgm:prSet>
      <dgm:spPr/>
    </dgm:pt>
    <dgm:pt modelId="{5935E3B5-9106-44EF-A065-4DBC89574741}" type="pres">
      <dgm:prSet presAssocID="{0A519653-EAC2-4F65-AA3F-68D608E3A1FC}" presName="sibTrans" presStyleCnt="0"/>
      <dgm:spPr/>
    </dgm:pt>
    <dgm:pt modelId="{BDDECC74-B319-4A6A-984D-9323A6616C18}" type="pres">
      <dgm:prSet presAssocID="{EDE91BF9-9A9A-415F-AA3A-A3A7A4B7284E}" presName="compNode" presStyleCnt="0"/>
      <dgm:spPr/>
    </dgm:pt>
    <dgm:pt modelId="{B2266AD9-B26A-4D7C-9C91-BB54B021A1A8}" type="pres">
      <dgm:prSet presAssocID="{EDE91BF9-9A9A-415F-AA3A-A3A7A4B7284E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F57233CC-12C2-492F-A8E4-8E3C315014C8}" type="pres">
      <dgm:prSet presAssocID="{EDE91BF9-9A9A-415F-AA3A-A3A7A4B7284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 Secure"/>
        </a:ext>
      </dgm:extLst>
    </dgm:pt>
    <dgm:pt modelId="{ACB4A854-D8B7-42F9-A321-72529B176978}" type="pres">
      <dgm:prSet presAssocID="{EDE91BF9-9A9A-415F-AA3A-A3A7A4B7284E}" presName="spaceRect" presStyleCnt="0"/>
      <dgm:spPr/>
    </dgm:pt>
    <dgm:pt modelId="{6EED2728-2861-4778-98A0-A5C12A8FE876}" type="pres">
      <dgm:prSet presAssocID="{EDE91BF9-9A9A-415F-AA3A-A3A7A4B7284E}" presName="textRect" presStyleLbl="revTx" presStyleIdx="2" presStyleCnt="6">
        <dgm:presLayoutVars>
          <dgm:chMax val="1"/>
          <dgm:chPref val="1"/>
        </dgm:presLayoutVars>
      </dgm:prSet>
      <dgm:spPr/>
    </dgm:pt>
    <dgm:pt modelId="{3E20B3A1-E1E9-4049-836C-08F350FC1806}" type="pres">
      <dgm:prSet presAssocID="{21ABA1CD-933F-4AB2-A838-3B3186B6623D}" presName="sibTrans" presStyleCnt="0"/>
      <dgm:spPr/>
    </dgm:pt>
    <dgm:pt modelId="{CBB74773-8944-40D9-897B-3BE470928A8E}" type="pres">
      <dgm:prSet presAssocID="{2AD19D4F-F0A6-447C-8A6B-DF43B22D0A90}" presName="compNode" presStyleCnt="0"/>
      <dgm:spPr/>
    </dgm:pt>
    <dgm:pt modelId="{6D39F09F-FB29-4851-BFFD-D4C7D63E708C}" type="pres">
      <dgm:prSet presAssocID="{2AD19D4F-F0A6-447C-8A6B-DF43B22D0A90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73BF0454-AF0B-473A-A32B-E3F548CC5F04}" type="pres">
      <dgm:prSet presAssocID="{2AD19D4F-F0A6-447C-8A6B-DF43B22D0A9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64DF717-3BCB-4C15-9965-9B76948280AD}" type="pres">
      <dgm:prSet presAssocID="{2AD19D4F-F0A6-447C-8A6B-DF43B22D0A90}" presName="spaceRect" presStyleCnt="0"/>
      <dgm:spPr/>
    </dgm:pt>
    <dgm:pt modelId="{53B17D79-3E6A-4968-9546-DB3FE7BAF7F4}" type="pres">
      <dgm:prSet presAssocID="{2AD19D4F-F0A6-447C-8A6B-DF43B22D0A90}" presName="textRect" presStyleLbl="revTx" presStyleIdx="3" presStyleCnt="6">
        <dgm:presLayoutVars>
          <dgm:chMax val="1"/>
          <dgm:chPref val="1"/>
        </dgm:presLayoutVars>
      </dgm:prSet>
      <dgm:spPr/>
    </dgm:pt>
    <dgm:pt modelId="{548648C1-F0F4-4E09-95C6-4AE65CFA69C5}" type="pres">
      <dgm:prSet presAssocID="{FAC7A1FE-C7A4-49EC-B237-67640B8E593D}" presName="sibTrans" presStyleCnt="0"/>
      <dgm:spPr/>
    </dgm:pt>
    <dgm:pt modelId="{195E175A-03AC-45A7-971F-B98AA7FCEADC}" type="pres">
      <dgm:prSet presAssocID="{32328C10-AB69-4715-925C-A2D7C5437A7D}" presName="compNode" presStyleCnt="0"/>
      <dgm:spPr/>
    </dgm:pt>
    <dgm:pt modelId="{27DBE635-E1D9-4042-B74F-C68D6BE8305E}" type="pres">
      <dgm:prSet presAssocID="{32328C10-AB69-4715-925C-A2D7C5437A7D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8F4806CD-2D75-41CA-823E-B767EB970C5B}" type="pres">
      <dgm:prSet presAssocID="{32328C10-AB69-4715-925C-A2D7C5437A7D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d Badge"/>
        </a:ext>
      </dgm:extLst>
    </dgm:pt>
    <dgm:pt modelId="{A1390671-22A9-47A3-A403-EBFD8096FCB8}" type="pres">
      <dgm:prSet presAssocID="{32328C10-AB69-4715-925C-A2D7C5437A7D}" presName="spaceRect" presStyleCnt="0"/>
      <dgm:spPr/>
    </dgm:pt>
    <dgm:pt modelId="{0A1EDD27-15A0-4445-8767-0F0E3A3F40B6}" type="pres">
      <dgm:prSet presAssocID="{32328C10-AB69-4715-925C-A2D7C5437A7D}" presName="textRect" presStyleLbl="revTx" presStyleIdx="4" presStyleCnt="6">
        <dgm:presLayoutVars>
          <dgm:chMax val="1"/>
          <dgm:chPref val="1"/>
        </dgm:presLayoutVars>
      </dgm:prSet>
      <dgm:spPr/>
    </dgm:pt>
    <dgm:pt modelId="{5BBF6B4A-AFCA-4895-B745-489B86D75429}" type="pres">
      <dgm:prSet presAssocID="{59BA3118-346A-4D93-A89F-7447A1D78E5A}" presName="sibTrans" presStyleCnt="0"/>
      <dgm:spPr/>
    </dgm:pt>
    <dgm:pt modelId="{050C97BA-DF4E-4AFE-BC54-F7E5C7138A1B}" type="pres">
      <dgm:prSet presAssocID="{2CCC170B-49A5-43C1-8866-486B2CB6D0F6}" presName="compNode" presStyleCnt="0"/>
      <dgm:spPr/>
    </dgm:pt>
    <dgm:pt modelId="{C888C764-F4C0-440F-92A3-86E903C6E6CC}" type="pres">
      <dgm:prSet presAssocID="{2CCC170B-49A5-43C1-8866-486B2CB6D0F6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840D49A2-2CD1-421A-8BF2-AABEEFE4C15C}" type="pres">
      <dgm:prSet presAssocID="{2CCC170B-49A5-43C1-8866-486B2CB6D0F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eakfast"/>
        </a:ext>
      </dgm:extLst>
    </dgm:pt>
    <dgm:pt modelId="{5425CD94-5DA3-4A26-A2CF-A253676238ED}" type="pres">
      <dgm:prSet presAssocID="{2CCC170B-49A5-43C1-8866-486B2CB6D0F6}" presName="spaceRect" presStyleCnt="0"/>
      <dgm:spPr/>
    </dgm:pt>
    <dgm:pt modelId="{77A5DA7B-B393-4D0D-9727-FDE72ABA7EAA}" type="pres">
      <dgm:prSet presAssocID="{2CCC170B-49A5-43C1-8866-486B2CB6D0F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DDC0208-5337-404A-BA36-61074057E087}" srcId="{74C295EB-242B-4C06-953D-CF96FD3F39F9}" destId="{2CCC170B-49A5-43C1-8866-486B2CB6D0F6}" srcOrd="5" destOrd="0" parTransId="{66FDA6CD-9D32-4F31-8212-FA31160E22E3}" sibTransId="{E8B7EECA-103A-4D15-B2CB-459679CBED37}"/>
    <dgm:cxn modelId="{9A1D8C0E-8B3B-49DC-81D2-41DC0E1C786F}" srcId="{74C295EB-242B-4C06-953D-CF96FD3F39F9}" destId="{2AD19D4F-F0A6-447C-8A6B-DF43B22D0A90}" srcOrd="3" destOrd="0" parTransId="{48972640-4832-4521-BABB-D66FE3C39DFD}" sibTransId="{FAC7A1FE-C7A4-49EC-B237-67640B8E593D}"/>
    <dgm:cxn modelId="{2AF5D627-3669-4BB5-9108-D61FE9BB17EE}" type="presOf" srcId="{90221335-2519-48B2-8947-BBAF576BEB3B}" destId="{8674478C-BD00-40DC-A94F-94460E473093}" srcOrd="0" destOrd="0" presId="urn:microsoft.com/office/officeart/2018/5/layout/IconLeafLabelList"/>
    <dgm:cxn modelId="{FE0DB82D-895F-44BB-B910-303829C546A6}" type="presOf" srcId="{32328C10-AB69-4715-925C-A2D7C5437A7D}" destId="{0A1EDD27-15A0-4445-8767-0F0E3A3F40B6}" srcOrd="0" destOrd="0" presId="urn:microsoft.com/office/officeart/2018/5/layout/IconLeafLabelList"/>
    <dgm:cxn modelId="{CE8E6D43-85A0-49E4-90A1-BFF7A9FEDE1B}" type="presOf" srcId="{2AD19D4F-F0A6-447C-8A6B-DF43B22D0A90}" destId="{53B17D79-3E6A-4968-9546-DB3FE7BAF7F4}" srcOrd="0" destOrd="0" presId="urn:microsoft.com/office/officeart/2018/5/layout/IconLeafLabelList"/>
    <dgm:cxn modelId="{ACBB6679-E44F-44D2-85DF-6A4548E2D56F}" srcId="{74C295EB-242B-4C06-953D-CF96FD3F39F9}" destId="{7B93F53C-0D15-432D-ACA8-0DD0E3E619C9}" srcOrd="1" destOrd="0" parTransId="{99DF3FA0-1724-41F5-94A2-57A4F687E779}" sibTransId="{0A519653-EAC2-4F65-AA3F-68D608E3A1FC}"/>
    <dgm:cxn modelId="{95447D7C-2985-4961-A204-5046ECBA884D}" type="presOf" srcId="{EDE91BF9-9A9A-415F-AA3A-A3A7A4B7284E}" destId="{6EED2728-2861-4778-98A0-A5C12A8FE876}" srcOrd="0" destOrd="0" presId="urn:microsoft.com/office/officeart/2018/5/layout/IconLeafLabelList"/>
    <dgm:cxn modelId="{ECD399A6-6821-48D2-80A1-196BCEE64578}" type="presOf" srcId="{2CCC170B-49A5-43C1-8866-486B2CB6D0F6}" destId="{77A5DA7B-B393-4D0D-9727-FDE72ABA7EAA}" srcOrd="0" destOrd="0" presId="urn:microsoft.com/office/officeart/2018/5/layout/IconLeafLabelList"/>
    <dgm:cxn modelId="{3BBB08A7-9770-4C32-97BA-3E4EA1917216}" srcId="{74C295EB-242B-4C06-953D-CF96FD3F39F9}" destId="{90221335-2519-48B2-8947-BBAF576BEB3B}" srcOrd="0" destOrd="0" parTransId="{FDA981C4-E780-4113-95A6-FA41077EF146}" sibTransId="{930EA6A2-369F-40EE-9062-C711F2F13D12}"/>
    <dgm:cxn modelId="{8D099EA8-0F33-4DF8-BF41-E20C72578100}" type="presOf" srcId="{74C295EB-242B-4C06-953D-CF96FD3F39F9}" destId="{FD1E73A9-9425-4F12-BB42-6A230B729AE4}" srcOrd="0" destOrd="0" presId="urn:microsoft.com/office/officeart/2018/5/layout/IconLeafLabelList"/>
    <dgm:cxn modelId="{D2844DBA-78DD-48D5-B1D0-D285A81B6AEF}" srcId="{74C295EB-242B-4C06-953D-CF96FD3F39F9}" destId="{EDE91BF9-9A9A-415F-AA3A-A3A7A4B7284E}" srcOrd="2" destOrd="0" parTransId="{1058A39B-091A-4075-B66D-44B8F18B652D}" sibTransId="{21ABA1CD-933F-4AB2-A838-3B3186B6623D}"/>
    <dgm:cxn modelId="{A9FC37BE-6496-455A-8EAD-2353A9CD81C6}" srcId="{74C295EB-242B-4C06-953D-CF96FD3F39F9}" destId="{32328C10-AB69-4715-925C-A2D7C5437A7D}" srcOrd="4" destOrd="0" parTransId="{EF835CDF-7A98-4B7E-B7A2-C94F41E299F2}" sibTransId="{59BA3118-346A-4D93-A89F-7447A1D78E5A}"/>
    <dgm:cxn modelId="{B3A0B0CB-A043-437E-A539-E59C5AB6DC8D}" type="presOf" srcId="{7B93F53C-0D15-432D-ACA8-0DD0E3E619C9}" destId="{D5BA7E5B-6F6A-4BFD-9991-A888B1BDB033}" srcOrd="0" destOrd="0" presId="urn:microsoft.com/office/officeart/2018/5/layout/IconLeafLabelList"/>
    <dgm:cxn modelId="{003C37C0-2EBD-428A-8A7E-47B10221F780}" type="presParOf" srcId="{FD1E73A9-9425-4F12-BB42-6A230B729AE4}" destId="{37EB99B7-1792-415B-AA5D-2CED3A5B7C0A}" srcOrd="0" destOrd="0" presId="urn:microsoft.com/office/officeart/2018/5/layout/IconLeafLabelList"/>
    <dgm:cxn modelId="{D7198322-72A2-4292-B51D-10336FE1692D}" type="presParOf" srcId="{37EB99B7-1792-415B-AA5D-2CED3A5B7C0A}" destId="{4FF5270B-B6B0-4D05-8A6F-BFDFB38E03EB}" srcOrd="0" destOrd="0" presId="urn:microsoft.com/office/officeart/2018/5/layout/IconLeafLabelList"/>
    <dgm:cxn modelId="{77489B3E-E7F6-4565-8D10-DB17EE67BDEA}" type="presParOf" srcId="{37EB99B7-1792-415B-AA5D-2CED3A5B7C0A}" destId="{A5A72065-BB9B-4A08-9019-CCDC06954EA6}" srcOrd="1" destOrd="0" presId="urn:microsoft.com/office/officeart/2018/5/layout/IconLeafLabelList"/>
    <dgm:cxn modelId="{45A403CC-43C4-498A-BF7B-AA650375E9F7}" type="presParOf" srcId="{37EB99B7-1792-415B-AA5D-2CED3A5B7C0A}" destId="{87217E61-8240-48BA-B7F6-38979FFAB5D2}" srcOrd="2" destOrd="0" presId="urn:microsoft.com/office/officeart/2018/5/layout/IconLeafLabelList"/>
    <dgm:cxn modelId="{22CB9461-1BD9-4C10-A861-1F5B54E6BA28}" type="presParOf" srcId="{37EB99B7-1792-415B-AA5D-2CED3A5B7C0A}" destId="{8674478C-BD00-40DC-A94F-94460E473093}" srcOrd="3" destOrd="0" presId="urn:microsoft.com/office/officeart/2018/5/layout/IconLeafLabelList"/>
    <dgm:cxn modelId="{35E3B1C2-58F0-4941-95AB-6757854481C5}" type="presParOf" srcId="{FD1E73A9-9425-4F12-BB42-6A230B729AE4}" destId="{2B36ED27-E694-4010-8591-90B0950DDBCA}" srcOrd="1" destOrd="0" presId="urn:microsoft.com/office/officeart/2018/5/layout/IconLeafLabelList"/>
    <dgm:cxn modelId="{080E68DD-4029-4300-8000-FA42EC167D35}" type="presParOf" srcId="{FD1E73A9-9425-4F12-BB42-6A230B729AE4}" destId="{46740B0A-DCC8-4470-9436-A2E6B5A26C76}" srcOrd="2" destOrd="0" presId="urn:microsoft.com/office/officeart/2018/5/layout/IconLeafLabelList"/>
    <dgm:cxn modelId="{CDE822DE-D073-48D3-8EE0-E8AAC846EDD2}" type="presParOf" srcId="{46740B0A-DCC8-4470-9436-A2E6B5A26C76}" destId="{81E6EA01-BBE6-4FBE-94ED-85F9B32BA5DD}" srcOrd="0" destOrd="0" presId="urn:microsoft.com/office/officeart/2018/5/layout/IconLeafLabelList"/>
    <dgm:cxn modelId="{EA37D80E-9F70-43AA-B1D8-83416C5AE598}" type="presParOf" srcId="{46740B0A-DCC8-4470-9436-A2E6B5A26C76}" destId="{BD4932D4-383C-4D8F-972C-9FCE940498D0}" srcOrd="1" destOrd="0" presId="urn:microsoft.com/office/officeart/2018/5/layout/IconLeafLabelList"/>
    <dgm:cxn modelId="{1BB55674-D9B8-4B6C-AD6B-E87E9C92B5B4}" type="presParOf" srcId="{46740B0A-DCC8-4470-9436-A2E6B5A26C76}" destId="{A01FC37B-7383-43A9-8F0D-14DD325FD689}" srcOrd="2" destOrd="0" presId="urn:microsoft.com/office/officeart/2018/5/layout/IconLeafLabelList"/>
    <dgm:cxn modelId="{0AB65F7A-D17E-4C50-91F8-2EF9CEAA14C4}" type="presParOf" srcId="{46740B0A-DCC8-4470-9436-A2E6B5A26C76}" destId="{D5BA7E5B-6F6A-4BFD-9991-A888B1BDB033}" srcOrd="3" destOrd="0" presId="urn:microsoft.com/office/officeart/2018/5/layout/IconLeafLabelList"/>
    <dgm:cxn modelId="{1002FB66-7432-4AD8-8C96-C4FD3BF82818}" type="presParOf" srcId="{FD1E73A9-9425-4F12-BB42-6A230B729AE4}" destId="{5935E3B5-9106-44EF-A065-4DBC89574741}" srcOrd="3" destOrd="0" presId="urn:microsoft.com/office/officeart/2018/5/layout/IconLeafLabelList"/>
    <dgm:cxn modelId="{85E6BA06-43E3-4D30-8457-40225EAAECC4}" type="presParOf" srcId="{FD1E73A9-9425-4F12-BB42-6A230B729AE4}" destId="{BDDECC74-B319-4A6A-984D-9323A6616C18}" srcOrd="4" destOrd="0" presId="urn:microsoft.com/office/officeart/2018/5/layout/IconLeafLabelList"/>
    <dgm:cxn modelId="{626B96F1-851E-4658-B750-6852FC33B8E8}" type="presParOf" srcId="{BDDECC74-B319-4A6A-984D-9323A6616C18}" destId="{B2266AD9-B26A-4D7C-9C91-BB54B021A1A8}" srcOrd="0" destOrd="0" presId="urn:microsoft.com/office/officeart/2018/5/layout/IconLeafLabelList"/>
    <dgm:cxn modelId="{4B0F68A1-C55E-4CF5-98FD-F2041090FCA2}" type="presParOf" srcId="{BDDECC74-B319-4A6A-984D-9323A6616C18}" destId="{F57233CC-12C2-492F-A8E4-8E3C315014C8}" srcOrd="1" destOrd="0" presId="urn:microsoft.com/office/officeart/2018/5/layout/IconLeafLabelList"/>
    <dgm:cxn modelId="{ED32D03F-250B-404B-8484-305F04BF1135}" type="presParOf" srcId="{BDDECC74-B319-4A6A-984D-9323A6616C18}" destId="{ACB4A854-D8B7-42F9-A321-72529B176978}" srcOrd="2" destOrd="0" presId="urn:microsoft.com/office/officeart/2018/5/layout/IconLeafLabelList"/>
    <dgm:cxn modelId="{2A268398-51D6-4776-B297-28419041BFA4}" type="presParOf" srcId="{BDDECC74-B319-4A6A-984D-9323A6616C18}" destId="{6EED2728-2861-4778-98A0-A5C12A8FE876}" srcOrd="3" destOrd="0" presId="urn:microsoft.com/office/officeart/2018/5/layout/IconLeafLabelList"/>
    <dgm:cxn modelId="{831E6BCB-264A-4B3F-ADF5-F6EE1AC8452D}" type="presParOf" srcId="{FD1E73A9-9425-4F12-BB42-6A230B729AE4}" destId="{3E20B3A1-E1E9-4049-836C-08F350FC1806}" srcOrd="5" destOrd="0" presId="urn:microsoft.com/office/officeart/2018/5/layout/IconLeafLabelList"/>
    <dgm:cxn modelId="{6185968C-B8DE-43F6-9D5A-FA144BCB860F}" type="presParOf" srcId="{FD1E73A9-9425-4F12-BB42-6A230B729AE4}" destId="{CBB74773-8944-40D9-897B-3BE470928A8E}" srcOrd="6" destOrd="0" presId="urn:microsoft.com/office/officeart/2018/5/layout/IconLeafLabelList"/>
    <dgm:cxn modelId="{41565789-3D07-48A7-9852-144EE8471EB0}" type="presParOf" srcId="{CBB74773-8944-40D9-897B-3BE470928A8E}" destId="{6D39F09F-FB29-4851-BFFD-D4C7D63E708C}" srcOrd="0" destOrd="0" presId="urn:microsoft.com/office/officeart/2018/5/layout/IconLeafLabelList"/>
    <dgm:cxn modelId="{A6C9F60F-26F6-4AF9-864A-F42F439F99AD}" type="presParOf" srcId="{CBB74773-8944-40D9-897B-3BE470928A8E}" destId="{73BF0454-AF0B-473A-A32B-E3F548CC5F04}" srcOrd="1" destOrd="0" presId="urn:microsoft.com/office/officeart/2018/5/layout/IconLeafLabelList"/>
    <dgm:cxn modelId="{71527753-6BBF-435F-97E5-87F97B4E9AA6}" type="presParOf" srcId="{CBB74773-8944-40D9-897B-3BE470928A8E}" destId="{964DF717-3BCB-4C15-9965-9B76948280AD}" srcOrd="2" destOrd="0" presId="urn:microsoft.com/office/officeart/2018/5/layout/IconLeafLabelList"/>
    <dgm:cxn modelId="{4C3CFA25-2A04-43F8-9582-5AE9DED5FA1A}" type="presParOf" srcId="{CBB74773-8944-40D9-897B-3BE470928A8E}" destId="{53B17D79-3E6A-4968-9546-DB3FE7BAF7F4}" srcOrd="3" destOrd="0" presId="urn:microsoft.com/office/officeart/2018/5/layout/IconLeafLabelList"/>
    <dgm:cxn modelId="{7F3CA3B0-3A75-4663-B11B-FF808B69FAF7}" type="presParOf" srcId="{FD1E73A9-9425-4F12-BB42-6A230B729AE4}" destId="{548648C1-F0F4-4E09-95C6-4AE65CFA69C5}" srcOrd="7" destOrd="0" presId="urn:microsoft.com/office/officeart/2018/5/layout/IconLeafLabelList"/>
    <dgm:cxn modelId="{3D2B2A06-BC90-4E31-87A4-B04E637D7540}" type="presParOf" srcId="{FD1E73A9-9425-4F12-BB42-6A230B729AE4}" destId="{195E175A-03AC-45A7-971F-B98AA7FCEADC}" srcOrd="8" destOrd="0" presId="urn:microsoft.com/office/officeart/2018/5/layout/IconLeafLabelList"/>
    <dgm:cxn modelId="{E309A7D3-9A8F-4052-9BB9-6B61CCB45346}" type="presParOf" srcId="{195E175A-03AC-45A7-971F-B98AA7FCEADC}" destId="{27DBE635-E1D9-4042-B74F-C68D6BE8305E}" srcOrd="0" destOrd="0" presId="urn:microsoft.com/office/officeart/2018/5/layout/IconLeafLabelList"/>
    <dgm:cxn modelId="{3983B3F3-028A-460B-8EA4-7E4541060EDC}" type="presParOf" srcId="{195E175A-03AC-45A7-971F-B98AA7FCEADC}" destId="{8F4806CD-2D75-41CA-823E-B767EB970C5B}" srcOrd="1" destOrd="0" presId="urn:microsoft.com/office/officeart/2018/5/layout/IconLeafLabelList"/>
    <dgm:cxn modelId="{2927984A-456D-4820-83A0-54768AAD5E18}" type="presParOf" srcId="{195E175A-03AC-45A7-971F-B98AA7FCEADC}" destId="{A1390671-22A9-47A3-A403-EBFD8096FCB8}" srcOrd="2" destOrd="0" presId="urn:microsoft.com/office/officeart/2018/5/layout/IconLeafLabelList"/>
    <dgm:cxn modelId="{11EF5A9E-45E2-468C-ABE5-08261BDF137F}" type="presParOf" srcId="{195E175A-03AC-45A7-971F-B98AA7FCEADC}" destId="{0A1EDD27-15A0-4445-8767-0F0E3A3F40B6}" srcOrd="3" destOrd="0" presId="urn:microsoft.com/office/officeart/2018/5/layout/IconLeafLabelList"/>
    <dgm:cxn modelId="{5A0281D4-7609-4C54-A3DA-268E82BF20D0}" type="presParOf" srcId="{FD1E73A9-9425-4F12-BB42-6A230B729AE4}" destId="{5BBF6B4A-AFCA-4895-B745-489B86D75429}" srcOrd="9" destOrd="0" presId="urn:microsoft.com/office/officeart/2018/5/layout/IconLeafLabelList"/>
    <dgm:cxn modelId="{527E72F1-CD9F-48B0-BF5B-0DC4B39068B1}" type="presParOf" srcId="{FD1E73A9-9425-4F12-BB42-6A230B729AE4}" destId="{050C97BA-DF4E-4AFE-BC54-F7E5C7138A1B}" srcOrd="10" destOrd="0" presId="urn:microsoft.com/office/officeart/2018/5/layout/IconLeafLabelList"/>
    <dgm:cxn modelId="{7484F780-F690-4DB8-AE55-7445663787F4}" type="presParOf" srcId="{050C97BA-DF4E-4AFE-BC54-F7E5C7138A1B}" destId="{C888C764-F4C0-440F-92A3-86E903C6E6CC}" srcOrd="0" destOrd="0" presId="urn:microsoft.com/office/officeart/2018/5/layout/IconLeafLabelList"/>
    <dgm:cxn modelId="{8F5BC94C-6666-4F2A-89C4-4C0597BCA630}" type="presParOf" srcId="{050C97BA-DF4E-4AFE-BC54-F7E5C7138A1B}" destId="{840D49A2-2CD1-421A-8BF2-AABEEFE4C15C}" srcOrd="1" destOrd="0" presId="urn:microsoft.com/office/officeart/2018/5/layout/IconLeafLabelList"/>
    <dgm:cxn modelId="{0131E23C-B50A-4ED7-B0E6-EA17AD3F7C5A}" type="presParOf" srcId="{050C97BA-DF4E-4AFE-BC54-F7E5C7138A1B}" destId="{5425CD94-5DA3-4A26-A2CF-A253676238ED}" srcOrd="2" destOrd="0" presId="urn:microsoft.com/office/officeart/2018/5/layout/IconLeafLabelList"/>
    <dgm:cxn modelId="{D61A94A5-283E-405D-A9B9-DB60430E019C}" type="presParOf" srcId="{050C97BA-DF4E-4AFE-BC54-F7E5C7138A1B}" destId="{77A5DA7B-B393-4D0D-9727-FDE72ABA7EA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17D8DB6-7A74-4CB1-9EE7-52A9DB0AEA87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C92BCA-E3EB-4C03-88D3-7AC7CDA1409B}">
      <dgm:prSet/>
      <dgm:spPr/>
      <dgm:t>
        <a:bodyPr/>
        <a:lstStyle/>
        <a:p>
          <a:pPr algn="ctr"/>
          <a:r>
            <a:rPr lang="en-US" dirty="0"/>
            <a:t>Appendix </a:t>
          </a:r>
        </a:p>
      </dgm:t>
    </dgm:pt>
    <dgm:pt modelId="{4A915C73-3343-4209-99D4-18721599C3AA}" type="parTrans" cxnId="{E141515C-65E0-4EAB-A4F6-8D570D7DA853}">
      <dgm:prSet/>
      <dgm:spPr/>
      <dgm:t>
        <a:bodyPr/>
        <a:lstStyle/>
        <a:p>
          <a:endParaRPr lang="en-US"/>
        </a:p>
      </dgm:t>
    </dgm:pt>
    <dgm:pt modelId="{E059A8A2-C59E-4DD3-9F4C-F51539FF56F1}" type="sibTrans" cxnId="{E141515C-65E0-4EAB-A4F6-8D570D7DA853}">
      <dgm:prSet/>
      <dgm:spPr/>
      <dgm:t>
        <a:bodyPr/>
        <a:lstStyle/>
        <a:p>
          <a:endParaRPr lang="en-US"/>
        </a:p>
      </dgm:t>
    </dgm:pt>
    <dgm:pt modelId="{EFEBF33A-7378-4AB5-97DC-008C735912F3}" type="pres">
      <dgm:prSet presAssocID="{C17D8DB6-7A74-4CB1-9EE7-52A9DB0AEA87}" presName="linear" presStyleCnt="0">
        <dgm:presLayoutVars>
          <dgm:animLvl val="lvl"/>
          <dgm:resizeHandles val="exact"/>
        </dgm:presLayoutVars>
      </dgm:prSet>
      <dgm:spPr/>
    </dgm:pt>
    <dgm:pt modelId="{28045E6A-A198-4C50-A73F-11311B575EC3}" type="pres">
      <dgm:prSet presAssocID="{33C92BCA-E3EB-4C03-88D3-7AC7CDA1409B}" presName="parentText" presStyleLbl="node1" presStyleIdx="0" presStyleCnt="1" custLinFactNeighborY="-15830">
        <dgm:presLayoutVars>
          <dgm:chMax val="0"/>
          <dgm:bulletEnabled val="1"/>
        </dgm:presLayoutVars>
      </dgm:prSet>
      <dgm:spPr/>
    </dgm:pt>
  </dgm:ptLst>
  <dgm:cxnLst>
    <dgm:cxn modelId="{19B13B3E-E74E-4844-958E-B287162B6D39}" type="presOf" srcId="{C17D8DB6-7A74-4CB1-9EE7-52A9DB0AEA87}" destId="{EFEBF33A-7378-4AB5-97DC-008C735912F3}" srcOrd="0" destOrd="0" presId="urn:microsoft.com/office/officeart/2005/8/layout/vList2"/>
    <dgm:cxn modelId="{5D09915B-907B-4CB5-9814-7D026C13C8CE}" type="presOf" srcId="{33C92BCA-E3EB-4C03-88D3-7AC7CDA1409B}" destId="{28045E6A-A198-4C50-A73F-11311B575EC3}" srcOrd="0" destOrd="0" presId="urn:microsoft.com/office/officeart/2005/8/layout/vList2"/>
    <dgm:cxn modelId="{E141515C-65E0-4EAB-A4F6-8D570D7DA853}" srcId="{C17D8DB6-7A74-4CB1-9EE7-52A9DB0AEA87}" destId="{33C92BCA-E3EB-4C03-88D3-7AC7CDA1409B}" srcOrd="0" destOrd="0" parTransId="{4A915C73-3343-4209-99D4-18721599C3AA}" sibTransId="{E059A8A2-C59E-4DD3-9F4C-F51539FF56F1}"/>
    <dgm:cxn modelId="{FC8214FA-7BA2-4E49-A6C1-9BC46EE42402}" type="presParOf" srcId="{EFEBF33A-7378-4AB5-97DC-008C735912F3}" destId="{28045E6A-A198-4C50-A73F-11311B575EC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EAB9511-06E4-40EE-BC27-5A445DA7820F}" type="doc">
      <dgm:prSet loTypeId="urn:microsoft.com/office/officeart/2005/8/layout/cycle8" loCatId="cycle" qsTypeId="urn:microsoft.com/office/officeart/2005/8/quickstyle/3d9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6B4433B-D5E3-40F0-9369-B2CC06774AD5}">
      <dgm:prSet/>
      <dgm:spPr/>
      <dgm:t>
        <a:bodyPr/>
        <a:lstStyle/>
        <a:p>
          <a:r>
            <a:rPr lang="en-US" dirty="0"/>
            <a:t>Approach Followed for Analysis</a:t>
          </a:r>
        </a:p>
      </dgm:t>
    </dgm:pt>
    <dgm:pt modelId="{CC1EB7B7-DB46-414A-ABF8-7494E836F4F4}" type="parTrans" cxnId="{A657B60D-49A5-446A-8A36-8CCCE048E5F8}">
      <dgm:prSet/>
      <dgm:spPr/>
      <dgm:t>
        <a:bodyPr/>
        <a:lstStyle/>
        <a:p>
          <a:endParaRPr lang="en-US"/>
        </a:p>
      </dgm:t>
    </dgm:pt>
    <dgm:pt modelId="{DABE316F-0974-4A55-8E1B-5808BB4B85FE}" type="sibTrans" cxnId="{A657B60D-49A5-446A-8A36-8CCCE048E5F8}">
      <dgm:prSet/>
      <dgm:spPr/>
      <dgm:t>
        <a:bodyPr/>
        <a:lstStyle/>
        <a:p>
          <a:endParaRPr lang="en-US"/>
        </a:p>
      </dgm:t>
    </dgm:pt>
    <dgm:pt modelId="{67937A28-8AB8-40C3-B818-366380CDC7E8}" type="pres">
      <dgm:prSet presAssocID="{FEAB9511-06E4-40EE-BC27-5A445DA7820F}" presName="compositeShape" presStyleCnt="0">
        <dgm:presLayoutVars>
          <dgm:chMax val="7"/>
          <dgm:dir/>
          <dgm:resizeHandles val="exact"/>
        </dgm:presLayoutVars>
      </dgm:prSet>
      <dgm:spPr/>
    </dgm:pt>
    <dgm:pt modelId="{654E44CE-2BD5-4336-814F-171C61E3251A}" type="pres">
      <dgm:prSet presAssocID="{FEAB9511-06E4-40EE-BC27-5A445DA7820F}" presName="wedge1" presStyleLbl="node1" presStyleIdx="0" presStyleCnt="1" custLinFactNeighborX="824" custLinFactNeighborY="-9524"/>
      <dgm:spPr/>
    </dgm:pt>
    <dgm:pt modelId="{4244AF0E-749B-4287-8AA0-A518D76FA97B}" type="pres">
      <dgm:prSet presAssocID="{FEAB9511-06E4-40EE-BC27-5A445DA7820F}" presName="dummy1a" presStyleCnt="0"/>
      <dgm:spPr/>
    </dgm:pt>
    <dgm:pt modelId="{F41FB4DB-161F-4616-8D97-7BC27E1CB297}" type="pres">
      <dgm:prSet presAssocID="{FEAB9511-06E4-40EE-BC27-5A445DA7820F}" presName="dummy1b" presStyleCnt="0"/>
      <dgm:spPr/>
    </dgm:pt>
    <dgm:pt modelId="{608288F9-6790-41CA-ADFA-C0A8FDC0B430}" type="pres">
      <dgm:prSet presAssocID="{FEAB9511-06E4-40EE-BC27-5A445DA7820F}" presName="wedge1Tx" presStyleLbl="node1" presStyleIdx="0" presStyleCnt="1">
        <dgm:presLayoutVars>
          <dgm:chMax val="0"/>
          <dgm:chPref val="0"/>
          <dgm:bulletEnabled val="1"/>
        </dgm:presLayoutVars>
      </dgm:prSet>
      <dgm:spPr/>
    </dgm:pt>
    <dgm:pt modelId="{D1105E6D-DEFB-4B9B-9547-489F74767FB4}" type="pres">
      <dgm:prSet presAssocID="{DABE316F-0974-4A55-8E1B-5808BB4B85FE}" presName="arrowWedge1single" presStyleLbl="fgSibTrans2D1" presStyleIdx="0" presStyleCnt="1"/>
      <dgm:spPr/>
    </dgm:pt>
  </dgm:ptLst>
  <dgm:cxnLst>
    <dgm:cxn modelId="{A657B60D-49A5-446A-8A36-8CCCE048E5F8}" srcId="{FEAB9511-06E4-40EE-BC27-5A445DA7820F}" destId="{56B4433B-D5E3-40F0-9369-B2CC06774AD5}" srcOrd="0" destOrd="0" parTransId="{CC1EB7B7-DB46-414A-ABF8-7494E836F4F4}" sibTransId="{DABE316F-0974-4A55-8E1B-5808BB4B85FE}"/>
    <dgm:cxn modelId="{CABFA115-FF34-45EF-9C7F-85E8A26FD1E9}" type="presOf" srcId="{56B4433B-D5E3-40F0-9369-B2CC06774AD5}" destId="{654E44CE-2BD5-4336-814F-171C61E3251A}" srcOrd="0" destOrd="0" presId="urn:microsoft.com/office/officeart/2005/8/layout/cycle8"/>
    <dgm:cxn modelId="{5C53D561-8EA8-4F8C-86A2-30249F15FA75}" type="presOf" srcId="{FEAB9511-06E4-40EE-BC27-5A445DA7820F}" destId="{67937A28-8AB8-40C3-B818-366380CDC7E8}" srcOrd="0" destOrd="0" presId="urn:microsoft.com/office/officeart/2005/8/layout/cycle8"/>
    <dgm:cxn modelId="{22CE9847-E8BB-4329-B535-AB107B1A036C}" type="presOf" srcId="{56B4433B-D5E3-40F0-9369-B2CC06774AD5}" destId="{608288F9-6790-41CA-ADFA-C0A8FDC0B430}" srcOrd="1" destOrd="0" presId="urn:microsoft.com/office/officeart/2005/8/layout/cycle8"/>
    <dgm:cxn modelId="{9A65600F-6CA7-446A-91F3-21A7B67BF2E6}" type="presParOf" srcId="{67937A28-8AB8-40C3-B818-366380CDC7E8}" destId="{654E44CE-2BD5-4336-814F-171C61E3251A}" srcOrd="0" destOrd="0" presId="urn:microsoft.com/office/officeart/2005/8/layout/cycle8"/>
    <dgm:cxn modelId="{734B7BF4-C1E5-487F-A5CF-D74F4C9C8483}" type="presParOf" srcId="{67937A28-8AB8-40C3-B818-366380CDC7E8}" destId="{4244AF0E-749B-4287-8AA0-A518D76FA97B}" srcOrd="1" destOrd="0" presId="urn:microsoft.com/office/officeart/2005/8/layout/cycle8"/>
    <dgm:cxn modelId="{2E3FB62B-C491-4AF3-A1D6-E1BF558F0127}" type="presParOf" srcId="{67937A28-8AB8-40C3-B818-366380CDC7E8}" destId="{F41FB4DB-161F-4616-8D97-7BC27E1CB297}" srcOrd="2" destOrd="0" presId="urn:microsoft.com/office/officeart/2005/8/layout/cycle8"/>
    <dgm:cxn modelId="{FFB19FC9-E3D3-40A6-B509-7D0AC1D377E7}" type="presParOf" srcId="{67937A28-8AB8-40C3-B818-366380CDC7E8}" destId="{608288F9-6790-41CA-ADFA-C0A8FDC0B430}" srcOrd="3" destOrd="0" presId="urn:microsoft.com/office/officeart/2005/8/layout/cycle8"/>
    <dgm:cxn modelId="{FBA80F4E-6E8C-419C-8B7B-F6CF1457F706}" type="presParOf" srcId="{67937A28-8AB8-40C3-B818-366380CDC7E8}" destId="{D1105E6D-DEFB-4B9B-9547-489F74767FB4}" srcOrd="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EAB9511-06E4-40EE-BC27-5A445DA7820F}" type="doc">
      <dgm:prSet loTypeId="urn:microsoft.com/office/officeart/2005/8/layout/cycle8" loCatId="cycle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B4433B-D5E3-40F0-9369-B2CC06774AD5}">
      <dgm:prSet/>
      <dgm:spPr/>
      <dgm:t>
        <a:bodyPr/>
        <a:lstStyle/>
        <a:p>
          <a:r>
            <a:rPr lang="en-US" dirty="0"/>
            <a:t>Algorithm Followed for Clustering</a:t>
          </a:r>
        </a:p>
      </dgm:t>
    </dgm:pt>
    <dgm:pt modelId="{CC1EB7B7-DB46-414A-ABF8-7494E836F4F4}" type="parTrans" cxnId="{A657B60D-49A5-446A-8A36-8CCCE048E5F8}">
      <dgm:prSet/>
      <dgm:spPr/>
      <dgm:t>
        <a:bodyPr/>
        <a:lstStyle/>
        <a:p>
          <a:endParaRPr lang="en-US"/>
        </a:p>
      </dgm:t>
    </dgm:pt>
    <dgm:pt modelId="{DABE316F-0974-4A55-8E1B-5808BB4B85FE}" type="sibTrans" cxnId="{A657B60D-49A5-446A-8A36-8CCCE048E5F8}">
      <dgm:prSet/>
      <dgm:spPr/>
      <dgm:t>
        <a:bodyPr/>
        <a:lstStyle/>
        <a:p>
          <a:endParaRPr lang="en-US"/>
        </a:p>
      </dgm:t>
    </dgm:pt>
    <dgm:pt modelId="{67937A28-8AB8-40C3-B818-366380CDC7E8}" type="pres">
      <dgm:prSet presAssocID="{FEAB9511-06E4-40EE-BC27-5A445DA7820F}" presName="compositeShape" presStyleCnt="0">
        <dgm:presLayoutVars>
          <dgm:chMax val="7"/>
          <dgm:dir/>
          <dgm:resizeHandles val="exact"/>
        </dgm:presLayoutVars>
      </dgm:prSet>
      <dgm:spPr/>
    </dgm:pt>
    <dgm:pt modelId="{654E44CE-2BD5-4336-814F-171C61E3251A}" type="pres">
      <dgm:prSet presAssocID="{FEAB9511-06E4-40EE-BC27-5A445DA7820F}" presName="wedge1" presStyleLbl="node1" presStyleIdx="0" presStyleCnt="1" custLinFactNeighborX="480" custLinFactNeighborY="-9524"/>
      <dgm:spPr/>
    </dgm:pt>
    <dgm:pt modelId="{4244AF0E-749B-4287-8AA0-A518D76FA97B}" type="pres">
      <dgm:prSet presAssocID="{FEAB9511-06E4-40EE-BC27-5A445DA7820F}" presName="dummy1a" presStyleCnt="0"/>
      <dgm:spPr/>
    </dgm:pt>
    <dgm:pt modelId="{F41FB4DB-161F-4616-8D97-7BC27E1CB297}" type="pres">
      <dgm:prSet presAssocID="{FEAB9511-06E4-40EE-BC27-5A445DA7820F}" presName="dummy1b" presStyleCnt="0"/>
      <dgm:spPr/>
    </dgm:pt>
    <dgm:pt modelId="{608288F9-6790-41CA-ADFA-C0A8FDC0B430}" type="pres">
      <dgm:prSet presAssocID="{FEAB9511-06E4-40EE-BC27-5A445DA7820F}" presName="wedge1Tx" presStyleLbl="node1" presStyleIdx="0" presStyleCnt="1">
        <dgm:presLayoutVars>
          <dgm:chMax val="0"/>
          <dgm:chPref val="0"/>
          <dgm:bulletEnabled val="1"/>
        </dgm:presLayoutVars>
      </dgm:prSet>
      <dgm:spPr/>
    </dgm:pt>
    <dgm:pt modelId="{D1105E6D-DEFB-4B9B-9547-489F74767FB4}" type="pres">
      <dgm:prSet presAssocID="{DABE316F-0974-4A55-8E1B-5808BB4B85FE}" presName="arrowWedge1single" presStyleLbl="fgSibTrans2D1" presStyleIdx="0" presStyleCnt="1"/>
      <dgm:spPr/>
    </dgm:pt>
  </dgm:ptLst>
  <dgm:cxnLst>
    <dgm:cxn modelId="{A657B60D-49A5-446A-8A36-8CCCE048E5F8}" srcId="{FEAB9511-06E4-40EE-BC27-5A445DA7820F}" destId="{56B4433B-D5E3-40F0-9369-B2CC06774AD5}" srcOrd="0" destOrd="0" parTransId="{CC1EB7B7-DB46-414A-ABF8-7494E836F4F4}" sibTransId="{DABE316F-0974-4A55-8E1B-5808BB4B85FE}"/>
    <dgm:cxn modelId="{CABFA115-FF34-45EF-9C7F-85E8A26FD1E9}" type="presOf" srcId="{56B4433B-D5E3-40F0-9369-B2CC06774AD5}" destId="{654E44CE-2BD5-4336-814F-171C61E3251A}" srcOrd="0" destOrd="0" presId="urn:microsoft.com/office/officeart/2005/8/layout/cycle8"/>
    <dgm:cxn modelId="{5C53D561-8EA8-4F8C-86A2-30249F15FA75}" type="presOf" srcId="{FEAB9511-06E4-40EE-BC27-5A445DA7820F}" destId="{67937A28-8AB8-40C3-B818-366380CDC7E8}" srcOrd="0" destOrd="0" presId="urn:microsoft.com/office/officeart/2005/8/layout/cycle8"/>
    <dgm:cxn modelId="{22CE9847-E8BB-4329-B535-AB107B1A036C}" type="presOf" srcId="{56B4433B-D5E3-40F0-9369-B2CC06774AD5}" destId="{608288F9-6790-41CA-ADFA-C0A8FDC0B430}" srcOrd="1" destOrd="0" presId="urn:microsoft.com/office/officeart/2005/8/layout/cycle8"/>
    <dgm:cxn modelId="{9A65600F-6CA7-446A-91F3-21A7B67BF2E6}" type="presParOf" srcId="{67937A28-8AB8-40C3-B818-366380CDC7E8}" destId="{654E44CE-2BD5-4336-814F-171C61E3251A}" srcOrd="0" destOrd="0" presId="urn:microsoft.com/office/officeart/2005/8/layout/cycle8"/>
    <dgm:cxn modelId="{734B7BF4-C1E5-487F-A5CF-D74F4C9C8483}" type="presParOf" srcId="{67937A28-8AB8-40C3-B818-366380CDC7E8}" destId="{4244AF0E-749B-4287-8AA0-A518D76FA97B}" srcOrd="1" destOrd="0" presId="urn:microsoft.com/office/officeart/2005/8/layout/cycle8"/>
    <dgm:cxn modelId="{2E3FB62B-C491-4AF3-A1D6-E1BF558F0127}" type="presParOf" srcId="{67937A28-8AB8-40C3-B818-366380CDC7E8}" destId="{F41FB4DB-161F-4616-8D97-7BC27E1CB297}" srcOrd="2" destOrd="0" presId="urn:microsoft.com/office/officeart/2005/8/layout/cycle8"/>
    <dgm:cxn modelId="{FFB19FC9-E3D3-40A6-B509-7D0AC1D377E7}" type="presParOf" srcId="{67937A28-8AB8-40C3-B818-366380CDC7E8}" destId="{608288F9-6790-41CA-ADFA-C0A8FDC0B430}" srcOrd="3" destOrd="0" presId="urn:microsoft.com/office/officeart/2005/8/layout/cycle8"/>
    <dgm:cxn modelId="{FBA80F4E-6E8C-419C-8B7B-F6CF1457F706}" type="presParOf" srcId="{67937A28-8AB8-40C3-B818-366380CDC7E8}" destId="{D1105E6D-DEFB-4B9B-9547-489F74767FB4}" srcOrd="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17D8DB6-7A74-4CB1-9EE7-52A9DB0AEA87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C92BCA-E3EB-4C03-88D3-7AC7CDA1409B}">
      <dgm:prSet/>
      <dgm:spPr/>
      <dgm:t>
        <a:bodyPr/>
        <a:lstStyle/>
        <a:p>
          <a:pPr algn="ctr"/>
          <a:r>
            <a:rPr lang="en-US" dirty="0"/>
            <a:t>Tools Used</a:t>
          </a:r>
        </a:p>
      </dgm:t>
    </dgm:pt>
    <dgm:pt modelId="{4A915C73-3343-4209-99D4-18721599C3AA}" type="parTrans" cxnId="{E141515C-65E0-4EAB-A4F6-8D570D7DA853}">
      <dgm:prSet/>
      <dgm:spPr/>
      <dgm:t>
        <a:bodyPr/>
        <a:lstStyle/>
        <a:p>
          <a:endParaRPr lang="en-US"/>
        </a:p>
      </dgm:t>
    </dgm:pt>
    <dgm:pt modelId="{E059A8A2-C59E-4DD3-9F4C-F51539FF56F1}" type="sibTrans" cxnId="{E141515C-65E0-4EAB-A4F6-8D570D7DA853}">
      <dgm:prSet/>
      <dgm:spPr/>
      <dgm:t>
        <a:bodyPr/>
        <a:lstStyle/>
        <a:p>
          <a:endParaRPr lang="en-US"/>
        </a:p>
      </dgm:t>
    </dgm:pt>
    <dgm:pt modelId="{EFEBF33A-7378-4AB5-97DC-008C735912F3}" type="pres">
      <dgm:prSet presAssocID="{C17D8DB6-7A74-4CB1-9EE7-52A9DB0AEA87}" presName="linear" presStyleCnt="0">
        <dgm:presLayoutVars>
          <dgm:animLvl val="lvl"/>
          <dgm:resizeHandles val="exact"/>
        </dgm:presLayoutVars>
      </dgm:prSet>
      <dgm:spPr/>
    </dgm:pt>
    <dgm:pt modelId="{28045E6A-A198-4C50-A73F-11311B575EC3}" type="pres">
      <dgm:prSet presAssocID="{33C92BCA-E3EB-4C03-88D3-7AC7CDA1409B}" presName="parentText" presStyleLbl="node1" presStyleIdx="0" presStyleCnt="1" custLinFactNeighborX="-20018" custLinFactNeighborY="-45307">
        <dgm:presLayoutVars>
          <dgm:chMax val="0"/>
          <dgm:bulletEnabled val="1"/>
        </dgm:presLayoutVars>
      </dgm:prSet>
      <dgm:spPr/>
    </dgm:pt>
  </dgm:ptLst>
  <dgm:cxnLst>
    <dgm:cxn modelId="{19B13B3E-E74E-4844-958E-B287162B6D39}" type="presOf" srcId="{C17D8DB6-7A74-4CB1-9EE7-52A9DB0AEA87}" destId="{EFEBF33A-7378-4AB5-97DC-008C735912F3}" srcOrd="0" destOrd="0" presId="urn:microsoft.com/office/officeart/2005/8/layout/vList2"/>
    <dgm:cxn modelId="{5D09915B-907B-4CB5-9814-7D026C13C8CE}" type="presOf" srcId="{33C92BCA-E3EB-4C03-88D3-7AC7CDA1409B}" destId="{28045E6A-A198-4C50-A73F-11311B575EC3}" srcOrd="0" destOrd="0" presId="urn:microsoft.com/office/officeart/2005/8/layout/vList2"/>
    <dgm:cxn modelId="{E141515C-65E0-4EAB-A4F6-8D570D7DA853}" srcId="{C17D8DB6-7A74-4CB1-9EE7-52A9DB0AEA87}" destId="{33C92BCA-E3EB-4C03-88D3-7AC7CDA1409B}" srcOrd="0" destOrd="0" parTransId="{4A915C73-3343-4209-99D4-18721599C3AA}" sibTransId="{E059A8A2-C59E-4DD3-9F4C-F51539FF56F1}"/>
    <dgm:cxn modelId="{FC8214FA-7BA2-4E49-A6C1-9BC46EE42402}" type="presParOf" srcId="{EFEBF33A-7378-4AB5-97DC-008C735912F3}" destId="{28045E6A-A198-4C50-A73F-11311B575EC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0E41111-7A51-4E77-BF7D-916D7FD898D7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9A7A34F-7B57-4121-A53D-4C2FB9B624C8}">
      <dgm:prSet/>
      <dgm:spPr/>
      <dgm:t>
        <a:bodyPr/>
        <a:lstStyle/>
        <a:p>
          <a:r>
            <a:rPr lang="en-US" dirty="0"/>
            <a:t>Techniques and Algorithms Used</a:t>
          </a:r>
        </a:p>
      </dgm:t>
    </dgm:pt>
    <dgm:pt modelId="{C57BF709-E550-4EFB-857E-A4547B05BCF0}" type="parTrans" cxnId="{BD50E2A3-0055-4442-9DB9-6E87F576C77C}">
      <dgm:prSet/>
      <dgm:spPr/>
      <dgm:t>
        <a:bodyPr/>
        <a:lstStyle/>
        <a:p>
          <a:endParaRPr lang="en-US"/>
        </a:p>
      </dgm:t>
    </dgm:pt>
    <dgm:pt modelId="{C3CA2B46-172D-4BAF-B53B-A78BBCFDE6DA}" type="sibTrans" cxnId="{BD50E2A3-0055-4442-9DB9-6E87F576C77C}">
      <dgm:prSet/>
      <dgm:spPr/>
      <dgm:t>
        <a:bodyPr/>
        <a:lstStyle/>
        <a:p>
          <a:endParaRPr lang="en-US"/>
        </a:p>
      </dgm:t>
    </dgm:pt>
    <dgm:pt modelId="{F9626945-3335-4349-9A02-8EF753C08F30}" type="pres">
      <dgm:prSet presAssocID="{90E41111-7A51-4E77-BF7D-916D7FD898D7}" presName="linear" presStyleCnt="0">
        <dgm:presLayoutVars>
          <dgm:animLvl val="lvl"/>
          <dgm:resizeHandles val="exact"/>
        </dgm:presLayoutVars>
      </dgm:prSet>
      <dgm:spPr/>
    </dgm:pt>
    <dgm:pt modelId="{9ADD0C28-4FB3-455A-8C51-09832626EAFE}" type="pres">
      <dgm:prSet presAssocID="{19A7A34F-7B57-4121-A53D-4C2FB9B624C8}" presName="parentText" presStyleLbl="node1" presStyleIdx="0" presStyleCnt="1" custLinFactNeighborX="-3481" custLinFactNeighborY="-29032">
        <dgm:presLayoutVars>
          <dgm:chMax val="0"/>
          <dgm:bulletEnabled val="1"/>
        </dgm:presLayoutVars>
      </dgm:prSet>
      <dgm:spPr/>
    </dgm:pt>
  </dgm:ptLst>
  <dgm:cxnLst>
    <dgm:cxn modelId="{91D1C070-6E8E-48AE-9CB3-3EB345685F72}" type="presOf" srcId="{90E41111-7A51-4E77-BF7D-916D7FD898D7}" destId="{F9626945-3335-4349-9A02-8EF753C08F30}" srcOrd="0" destOrd="0" presId="urn:microsoft.com/office/officeart/2005/8/layout/vList2"/>
    <dgm:cxn modelId="{C42FC956-206A-440C-A5BD-D376B9615ADA}" type="presOf" srcId="{19A7A34F-7B57-4121-A53D-4C2FB9B624C8}" destId="{9ADD0C28-4FB3-455A-8C51-09832626EAFE}" srcOrd="0" destOrd="0" presId="urn:microsoft.com/office/officeart/2005/8/layout/vList2"/>
    <dgm:cxn modelId="{BD50E2A3-0055-4442-9DB9-6E87F576C77C}" srcId="{90E41111-7A51-4E77-BF7D-916D7FD898D7}" destId="{19A7A34F-7B57-4121-A53D-4C2FB9B624C8}" srcOrd="0" destOrd="0" parTransId="{C57BF709-E550-4EFB-857E-A4547B05BCF0}" sibTransId="{C3CA2B46-172D-4BAF-B53B-A78BBCFDE6DA}"/>
    <dgm:cxn modelId="{10EC5C1B-47A6-40BA-BCC5-FB4E284FF027}" type="presParOf" srcId="{F9626945-3335-4349-9A02-8EF753C08F30}" destId="{9ADD0C28-4FB3-455A-8C51-09832626EAF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1CE040B-E856-4355-B4A1-464939372B21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286859-1457-4604-94F1-58033EDFEB5F}">
      <dgm:prSet/>
      <dgm:spPr/>
      <dgm:t>
        <a:bodyPr/>
        <a:lstStyle/>
        <a:p>
          <a:pPr algn="ctr"/>
          <a:r>
            <a:rPr lang="en-US" dirty="0"/>
            <a:t>References</a:t>
          </a:r>
        </a:p>
      </dgm:t>
    </dgm:pt>
    <dgm:pt modelId="{182C65EA-13F6-406D-991D-A922D9875335}" type="parTrans" cxnId="{A62F0EFE-5303-4082-B602-2E0001B5C4AB}">
      <dgm:prSet/>
      <dgm:spPr/>
      <dgm:t>
        <a:bodyPr/>
        <a:lstStyle/>
        <a:p>
          <a:pPr algn="ctr"/>
          <a:endParaRPr lang="en-US"/>
        </a:p>
      </dgm:t>
    </dgm:pt>
    <dgm:pt modelId="{A9791939-49C2-4279-BFCA-F40C4E73660A}" type="sibTrans" cxnId="{A62F0EFE-5303-4082-B602-2E0001B5C4AB}">
      <dgm:prSet/>
      <dgm:spPr/>
      <dgm:t>
        <a:bodyPr/>
        <a:lstStyle/>
        <a:p>
          <a:pPr algn="ctr"/>
          <a:endParaRPr lang="en-US"/>
        </a:p>
      </dgm:t>
    </dgm:pt>
    <dgm:pt modelId="{1023449C-A8A1-455E-9A83-7CE35EAAE2A7}" type="pres">
      <dgm:prSet presAssocID="{01CE040B-E856-4355-B4A1-464939372B21}" presName="linear" presStyleCnt="0">
        <dgm:presLayoutVars>
          <dgm:animLvl val="lvl"/>
          <dgm:resizeHandles val="exact"/>
        </dgm:presLayoutVars>
      </dgm:prSet>
      <dgm:spPr/>
    </dgm:pt>
    <dgm:pt modelId="{B8E962C3-F4CC-48A0-AAF9-2C37C798B593}" type="pres">
      <dgm:prSet presAssocID="{34286859-1457-4604-94F1-58033EDFEB5F}" presName="parentText" presStyleLbl="node1" presStyleIdx="0" presStyleCnt="1" custScaleY="105223" custLinFactNeighborX="48689" custLinFactNeighborY="-29840">
        <dgm:presLayoutVars>
          <dgm:chMax val="0"/>
          <dgm:bulletEnabled val="1"/>
        </dgm:presLayoutVars>
      </dgm:prSet>
      <dgm:spPr/>
    </dgm:pt>
  </dgm:ptLst>
  <dgm:cxnLst>
    <dgm:cxn modelId="{4C3E9EA0-6166-41A6-A170-6B82E22435E0}" type="presOf" srcId="{34286859-1457-4604-94F1-58033EDFEB5F}" destId="{B8E962C3-F4CC-48A0-AAF9-2C37C798B593}" srcOrd="0" destOrd="0" presId="urn:microsoft.com/office/officeart/2005/8/layout/vList2"/>
    <dgm:cxn modelId="{5D5DB3C7-1CFB-4B55-98AD-69FA157AA690}" type="presOf" srcId="{01CE040B-E856-4355-B4A1-464939372B21}" destId="{1023449C-A8A1-455E-9A83-7CE35EAAE2A7}" srcOrd="0" destOrd="0" presId="urn:microsoft.com/office/officeart/2005/8/layout/vList2"/>
    <dgm:cxn modelId="{A62F0EFE-5303-4082-B602-2E0001B5C4AB}" srcId="{01CE040B-E856-4355-B4A1-464939372B21}" destId="{34286859-1457-4604-94F1-58033EDFEB5F}" srcOrd="0" destOrd="0" parTransId="{182C65EA-13F6-406D-991D-A922D9875335}" sibTransId="{A9791939-49C2-4279-BFCA-F40C4E73660A}"/>
    <dgm:cxn modelId="{0A44C42C-D788-46C7-8B70-1557E9A4ACC3}" type="presParOf" srcId="{1023449C-A8A1-455E-9A83-7CE35EAAE2A7}" destId="{B8E962C3-F4CC-48A0-AAF9-2C37C798B59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6002C0-6955-5C4F-8AF3-FDFCAC10DE9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9AAA3A0-79CB-7248-BB17-0295EFA4029A}">
      <dgm:prSet custT="1"/>
      <dgm:spPr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  <dgm:t>
        <a:bodyPr/>
        <a:lstStyle/>
        <a:p>
          <a:r>
            <a:rPr lang="en-US" sz="7200" b="1" dirty="0"/>
            <a:t>Agenda</a:t>
          </a:r>
          <a:endParaRPr lang="en-IN" sz="7200" dirty="0"/>
        </a:p>
      </dgm:t>
    </dgm:pt>
    <dgm:pt modelId="{93C8401E-C7A3-284B-8D23-34583880C99B}" type="parTrans" cxnId="{151E186D-7C0C-D642-B120-59DB34D369B8}">
      <dgm:prSet/>
      <dgm:spPr/>
      <dgm:t>
        <a:bodyPr/>
        <a:lstStyle/>
        <a:p>
          <a:endParaRPr lang="en-GB"/>
        </a:p>
      </dgm:t>
    </dgm:pt>
    <dgm:pt modelId="{7E665131-40BC-8649-A8FC-D5E7BB0CEC59}" type="sibTrans" cxnId="{151E186D-7C0C-D642-B120-59DB34D369B8}">
      <dgm:prSet/>
      <dgm:spPr/>
      <dgm:t>
        <a:bodyPr/>
        <a:lstStyle/>
        <a:p>
          <a:endParaRPr lang="en-GB"/>
        </a:p>
      </dgm:t>
    </dgm:pt>
    <dgm:pt modelId="{04EEFB82-8906-0A4B-8CAE-95227B606917}" type="pres">
      <dgm:prSet presAssocID="{B26002C0-6955-5C4F-8AF3-FDFCAC10DE9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EC457E9-C949-994E-A1DD-908A96219827}" type="pres">
      <dgm:prSet presAssocID="{B9AAA3A0-79CB-7248-BB17-0295EFA4029A}" presName="hierRoot1" presStyleCnt="0">
        <dgm:presLayoutVars>
          <dgm:hierBranch val="init"/>
        </dgm:presLayoutVars>
      </dgm:prSet>
      <dgm:spPr/>
    </dgm:pt>
    <dgm:pt modelId="{C252C7CA-89EC-7148-9C36-FE5711F7EC15}" type="pres">
      <dgm:prSet presAssocID="{B9AAA3A0-79CB-7248-BB17-0295EFA4029A}" presName="rootComposite1" presStyleCnt="0"/>
      <dgm:spPr/>
    </dgm:pt>
    <dgm:pt modelId="{B94FE8E0-F460-BD4A-AFE0-3FD901BCEB37}" type="pres">
      <dgm:prSet presAssocID="{B9AAA3A0-79CB-7248-BB17-0295EFA4029A}" presName="rootText1" presStyleLbl="node0" presStyleIdx="0" presStyleCnt="1" custScaleX="202579" custLinFactY="-100000" custLinFactNeighborX="163" custLinFactNeighborY="-196310">
        <dgm:presLayoutVars>
          <dgm:chPref val="3"/>
        </dgm:presLayoutVars>
      </dgm:prSet>
      <dgm:spPr/>
    </dgm:pt>
    <dgm:pt modelId="{9CCC58D6-E50C-2941-B783-B72DAB9A85E3}" type="pres">
      <dgm:prSet presAssocID="{B9AAA3A0-79CB-7248-BB17-0295EFA4029A}" presName="rootConnector1" presStyleLbl="node1" presStyleIdx="0" presStyleCnt="0"/>
      <dgm:spPr/>
    </dgm:pt>
    <dgm:pt modelId="{40DF4BCB-9E62-5F4F-A232-DE38BA503602}" type="pres">
      <dgm:prSet presAssocID="{B9AAA3A0-79CB-7248-BB17-0295EFA4029A}" presName="hierChild2" presStyleCnt="0"/>
      <dgm:spPr/>
    </dgm:pt>
    <dgm:pt modelId="{B0B40B30-0146-814A-8BD5-2C004C34DC5A}" type="pres">
      <dgm:prSet presAssocID="{B9AAA3A0-79CB-7248-BB17-0295EFA4029A}" presName="hierChild3" presStyleCnt="0"/>
      <dgm:spPr/>
    </dgm:pt>
  </dgm:ptLst>
  <dgm:cxnLst>
    <dgm:cxn modelId="{151E186D-7C0C-D642-B120-59DB34D369B8}" srcId="{B26002C0-6955-5C4F-8AF3-FDFCAC10DE93}" destId="{B9AAA3A0-79CB-7248-BB17-0295EFA4029A}" srcOrd="0" destOrd="0" parTransId="{93C8401E-C7A3-284B-8D23-34583880C99B}" sibTransId="{7E665131-40BC-8649-A8FC-D5E7BB0CEC59}"/>
    <dgm:cxn modelId="{5FE058B1-E929-9B4E-B042-597B66828D2B}" type="presOf" srcId="{B9AAA3A0-79CB-7248-BB17-0295EFA4029A}" destId="{B94FE8E0-F460-BD4A-AFE0-3FD901BCEB37}" srcOrd="0" destOrd="0" presId="urn:microsoft.com/office/officeart/2005/8/layout/orgChart1"/>
    <dgm:cxn modelId="{7F98D4C7-F66D-1D4E-9B4B-1B127B3A18C6}" type="presOf" srcId="{B9AAA3A0-79CB-7248-BB17-0295EFA4029A}" destId="{9CCC58D6-E50C-2941-B783-B72DAB9A85E3}" srcOrd="1" destOrd="0" presId="urn:microsoft.com/office/officeart/2005/8/layout/orgChart1"/>
    <dgm:cxn modelId="{9D5244F3-B751-5F49-BC26-EDD93B224443}" type="presOf" srcId="{B26002C0-6955-5C4F-8AF3-FDFCAC10DE93}" destId="{04EEFB82-8906-0A4B-8CAE-95227B606917}" srcOrd="0" destOrd="0" presId="urn:microsoft.com/office/officeart/2005/8/layout/orgChart1"/>
    <dgm:cxn modelId="{7573D5DA-4E07-B44E-9501-CE19F5E6C231}" type="presParOf" srcId="{04EEFB82-8906-0A4B-8CAE-95227B606917}" destId="{5EC457E9-C949-994E-A1DD-908A96219827}" srcOrd="0" destOrd="0" presId="urn:microsoft.com/office/officeart/2005/8/layout/orgChart1"/>
    <dgm:cxn modelId="{8ED29990-FFED-3D4E-8EC3-3DF098CC12AC}" type="presParOf" srcId="{5EC457E9-C949-994E-A1DD-908A96219827}" destId="{C252C7CA-89EC-7148-9C36-FE5711F7EC15}" srcOrd="0" destOrd="0" presId="urn:microsoft.com/office/officeart/2005/8/layout/orgChart1"/>
    <dgm:cxn modelId="{348BE905-EEC9-2C40-972B-ABC4D6A315AE}" type="presParOf" srcId="{C252C7CA-89EC-7148-9C36-FE5711F7EC15}" destId="{B94FE8E0-F460-BD4A-AFE0-3FD901BCEB37}" srcOrd="0" destOrd="0" presId="urn:microsoft.com/office/officeart/2005/8/layout/orgChart1"/>
    <dgm:cxn modelId="{D229D847-D519-7B49-9E38-BF9C161B9916}" type="presParOf" srcId="{C252C7CA-89EC-7148-9C36-FE5711F7EC15}" destId="{9CCC58D6-E50C-2941-B783-B72DAB9A85E3}" srcOrd="1" destOrd="0" presId="urn:microsoft.com/office/officeart/2005/8/layout/orgChart1"/>
    <dgm:cxn modelId="{F74BEB19-17BF-FC42-8EC5-DAEB68AAAC03}" type="presParOf" srcId="{5EC457E9-C949-994E-A1DD-908A96219827}" destId="{40DF4BCB-9E62-5F4F-A232-DE38BA503602}" srcOrd="1" destOrd="0" presId="urn:microsoft.com/office/officeart/2005/8/layout/orgChart1"/>
    <dgm:cxn modelId="{166237BA-AE3E-154B-8CE4-00E3BE8F7597}" type="presParOf" srcId="{5EC457E9-C949-994E-A1DD-908A96219827}" destId="{B0B40B30-0146-814A-8BD5-2C004C34DC5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A4E806-8535-4B44-9582-0402F69A5024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829505B8-3BE0-45FB-BF16-3E832AC7E711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Basket Analysis</a:t>
          </a:r>
        </a:p>
      </dgm:t>
    </dgm:pt>
    <dgm:pt modelId="{17444E3C-056A-4A75-B220-D2E603201802}" type="parTrans" cxnId="{C47BD9E2-8299-4A30-B32A-F2CA98DFDED7}">
      <dgm:prSet/>
      <dgm:spPr/>
      <dgm:t>
        <a:bodyPr/>
        <a:lstStyle/>
        <a:p>
          <a:endParaRPr lang="en-US"/>
        </a:p>
      </dgm:t>
    </dgm:pt>
    <dgm:pt modelId="{8193B120-4AD1-4162-AC1B-511CC2B3FC30}" type="sibTrans" cxnId="{C47BD9E2-8299-4A30-B32A-F2CA98DFDED7}">
      <dgm:prSet/>
      <dgm:spPr/>
      <dgm:t>
        <a:bodyPr/>
        <a:lstStyle/>
        <a:p>
          <a:endParaRPr lang="en-US"/>
        </a:p>
      </dgm:t>
    </dgm:pt>
    <dgm:pt modelId="{3B31F450-0D09-48EE-81F7-EEC380385BAD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It will cover segmentation based on Product Categories, Basket Values and Units.</a:t>
          </a:r>
        </a:p>
      </dgm:t>
    </dgm:pt>
    <dgm:pt modelId="{D04BD795-291C-4581-AD8B-6C9D47B9CBD3}" type="parTrans" cxnId="{9A26A23E-A7EC-4FE6-9625-15F596B35D02}">
      <dgm:prSet/>
      <dgm:spPr/>
      <dgm:t>
        <a:bodyPr/>
        <a:lstStyle/>
        <a:p>
          <a:endParaRPr lang="en-US"/>
        </a:p>
      </dgm:t>
    </dgm:pt>
    <dgm:pt modelId="{E738CB4A-1FAF-4C76-9576-E1970CCDED57}" type="sibTrans" cxnId="{9A26A23E-A7EC-4FE6-9625-15F596B35D02}">
      <dgm:prSet/>
      <dgm:spPr/>
      <dgm:t>
        <a:bodyPr/>
        <a:lstStyle/>
        <a:p>
          <a:endParaRPr lang="en-US"/>
        </a:p>
      </dgm:t>
    </dgm:pt>
    <dgm:pt modelId="{54C731C3-5875-47D3-B59B-BC507501E119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Customer Analysis</a:t>
          </a:r>
        </a:p>
      </dgm:t>
    </dgm:pt>
    <dgm:pt modelId="{E158C63D-8F21-4FBC-BE55-2346E29F3872}" type="parTrans" cxnId="{2CCC3F55-E454-46ED-90F6-D18BA390A726}">
      <dgm:prSet/>
      <dgm:spPr/>
      <dgm:t>
        <a:bodyPr/>
        <a:lstStyle/>
        <a:p>
          <a:endParaRPr lang="en-US"/>
        </a:p>
      </dgm:t>
    </dgm:pt>
    <dgm:pt modelId="{D11AB80E-8099-48E0-AA61-1AB4C5A72696}" type="sibTrans" cxnId="{2CCC3F55-E454-46ED-90F6-D18BA390A726}">
      <dgm:prSet/>
      <dgm:spPr/>
      <dgm:t>
        <a:bodyPr/>
        <a:lstStyle/>
        <a:p>
          <a:endParaRPr lang="en-US"/>
        </a:p>
      </dgm:t>
    </dgm:pt>
    <dgm:pt modelId="{98371398-E694-4C3D-B56B-FCEE01270858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It will cover segmentation based on the customers spending and Basket Information.</a:t>
          </a:r>
        </a:p>
      </dgm:t>
    </dgm:pt>
    <dgm:pt modelId="{564288D6-214F-499F-8325-68B199F3192D}" type="parTrans" cxnId="{4339A405-C3ED-4413-9C0B-088698C9A15C}">
      <dgm:prSet/>
      <dgm:spPr/>
      <dgm:t>
        <a:bodyPr/>
        <a:lstStyle/>
        <a:p>
          <a:endParaRPr lang="en-US"/>
        </a:p>
      </dgm:t>
    </dgm:pt>
    <dgm:pt modelId="{A7BC6D66-D746-46C8-A239-697F1D7EF9FA}" type="sibTrans" cxnId="{4339A405-C3ED-4413-9C0B-088698C9A15C}">
      <dgm:prSet/>
      <dgm:spPr/>
      <dgm:t>
        <a:bodyPr/>
        <a:lstStyle/>
        <a:p>
          <a:endParaRPr lang="en-US"/>
        </a:p>
      </dgm:t>
    </dgm:pt>
    <dgm:pt modelId="{D0A877AF-5EF8-4C0D-B885-D6DE0C44FDCD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Conclusion</a:t>
          </a:r>
        </a:p>
      </dgm:t>
    </dgm:pt>
    <dgm:pt modelId="{7559BDDE-A7F7-40B9-ADF8-E1D54448B32B}" type="parTrans" cxnId="{B14BCD07-D31D-4147-8BC8-F267F309DF62}">
      <dgm:prSet/>
      <dgm:spPr/>
      <dgm:t>
        <a:bodyPr/>
        <a:lstStyle/>
        <a:p>
          <a:endParaRPr lang="en-US"/>
        </a:p>
      </dgm:t>
    </dgm:pt>
    <dgm:pt modelId="{2BD4366E-A75D-42B0-AC72-DB8785AFB3B3}" type="sibTrans" cxnId="{B14BCD07-D31D-4147-8BC8-F267F309DF62}">
      <dgm:prSet/>
      <dgm:spPr/>
      <dgm:t>
        <a:bodyPr/>
        <a:lstStyle/>
        <a:p>
          <a:endParaRPr lang="en-US"/>
        </a:p>
      </dgm:t>
    </dgm:pt>
    <dgm:pt modelId="{A95FE7F1-BF97-4A4F-9C6C-3F74FBD22245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The Conclusion will provide recommendations for the future in order to gain maximum sales and benefits from the Business.</a:t>
          </a:r>
        </a:p>
      </dgm:t>
    </dgm:pt>
    <dgm:pt modelId="{DAF5AE1E-E9AF-409C-91B7-2B2EEED11BAA}" type="parTrans" cxnId="{8070D7DC-4F5C-4E9E-9737-20E1D7370DAE}">
      <dgm:prSet/>
      <dgm:spPr/>
      <dgm:t>
        <a:bodyPr/>
        <a:lstStyle/>
        <a:p>
          <a:endParaRPr lang="en-US"/>
        </a:p>
      </dgm:t>
    </dgm:pt>
    <dgm:pt modelId="{DF6B3079-E431-4AEA-92B9-CAB0CE5F3364}" type="sibTrans" cxnId="{8070D7DC-4F5C-4E9E-9737-20E1D7370DAE}">
      <dgm:prSet/>
      <dgm:spPr/>
      <dgm:t>
        <a:bodyPr/>
        <a:lstStyle/>
        <a:p>
          <a:endParaRPr lang="en-US"/>
        </a:p>
      </dgm:t>
    </dgm:pt>
    <dgm:pt modelId="{09C77D30-4A2F-45A8-A0F1-DFC48EFCC3E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Recommendations on how the store should be categorized and how segmentation should be done.</a:t>
          </a:r>
        </a:p>
      </dgm:t>
    </dgm:pt>
    <dgm:pt modelId="{B314C5BE-84A0-4278-B82E-E84E0D2B5CE7}" type="sibTrans" cxnId="{4C5F9A2E-BDE8-42CC-805D-52697EA76132}">
      <dgm:prSet/>
      <dgm:spPr/>
      <dgm:t>
        <a:bodyPr/>
        <a:lstStyle/>
        <a:p>
          <a:endParaRPr lang="en-US"/>
        </a:p>
      </dgm:t>
    </dgm:pt>
    <dgm:pt modelId="{127F15AF-3531-4F8F-BE2C-E18B732E7CE2}" type="parTrans" cxnId="{4C5F9A2E-BDE8-42CC-805D-52697EA76132}">
      <dgm:prSet/>
      <dgm:spPr/>
      <dgm:t>
        <a:bodyPr/>
        <a:lstStyle/>
        <a:p>
          <a:endParaRPr lang="en-US"/>
        </a:p>
      </dgm:t>
    </dgm:pt>
    <dgm:pt modelId="{ADD1CE3E-CB19-4400-BE54-B97D3B949BD4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Business</a:t>
          </a:r>
        </a:p>
        <a:p>
          <a:pPr>
            <a:lnSpc>
              <a:spcPct val="100000"/>
            </a:lnSpc>
            <a:defRPr b="1"/>
          </a:pPr>
          <a:r>
            <a:rPr lang="en-US" dirty="0"/>
            <a:t>Value</a:t>
          </a:r>
        </a:p>
      </dgm:t>
    </dgm:pt>
    <dgm:pt modelId="{F23B7A0D-26BA-4BD9-9043-A62E4F0694AF}" type="sibTrans" cxnId="{2F48C662-9CE2-4DA0-BCAB-C942762EC164}">
      <dgm:prSet/>
      <dgm:spPr/>
      <dgm:t>
        <a:bodyPr/>
        <a:lstStyle/>
        <a:p>
          <a:endParaRPr lang="en-US"/>
        </a:p>
      </dgm:t>
    </dgm:pt>
    <dgm:pt modelId="{BBAFCC09-D192-4076-86A7-48483D62553B}" type="parTrans" cxnId="{2F48C662-9CE2-4DA0-BCAB-C942762EC164}">
      <dgm:prSet/>
      <dgm:spPr/>
      <dgm:t>
        <a:bodyPr/>
        <a:lstStyle/>
        <a:p>
          <a:endParaRPr lang="en-US"/>
        </a:p>
      </dgm:t>
    </dgm:pt>
    <dgm:pt modelId="{61698F28-CE75-46CF-80BC-0E60509C8D1C}" type="pres">
      <dgm:prSet presAssocID="{0BA4E806-8535-4B44-9582-0402F69A5024}" presName="root" presStyleCnt="0">
        <dgm:presLayoutVars>
          <dgm:dir/>
          <dgm:resizeHandles val="exact"/>
        </dgm:presLayoutVars>
      </dgm:prSet>
      <dgm:spPr/>
    </dgm:pt>
    <dgm:pt modelId="{A12ECD7C-1693-4410-A47E-9CDED251734D}" type="pres">
      <dgm:prSet presAssocID="{829505B8-3BE0-45FB-BF16-3E832AC7E711}" presName="compNode" presStyleCnt="0"/>
      <dgm:spPr/>
    </dgm:pt>
    <dgm:pt modelId="{800C71CB-B5D0-4621-A192-DAF0A76B24B5}" type="pres">
      <dgm:prSet presAssocID="{829505B8-3BE0-45FB-BF16-3E832AC7E711}" presName="iconRect" presStyleLbl="node1" presStyleIdx="0" presStyleCnt="4" custScaleX="135999" custScaleY="180559" custLinFactNeighborY="-943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B1F48A68-7C5F-4252-8E3D-F96CC89EC0DE}" type="pres">
      <dgm:prSet presAssocID="{829505B8-3BE0-45FB-BF16-3E832AC7E711}" presName="iconSpace" presStyleCnt="0"/>
      <dgm:spPr/>
    </dgm:pt>
    <dgm:pt modelId="{4CAA5206-0E37-4997-A330-4E9FA5C2E96F}" type="pres">
      <dgm:prSet presAssocID="{829505B8-3BE0-45FB-BF16-3E832AC7E711}" presName="parTx" presStyleLbl="revTx" presStyleIdx="0" presStyleCnt="8">
        <dgm:presLayoutVars>
          <dgm:chMax val="0"/>
          <dgm:chPref val="0"/>
        </dgm:presLayoutVars>
      </dgm:prSet>
      <dgm:spPr/>
    </dgm:pt>
    <dgm:pt modelId="{43A4A740-4287-4A35-8CA5-99234BF5B599}" type="pres">
      <dgm:prSet presAssocID="{829505B8-3BE0-45FB-BF16-3E832AC7E711}" presName="txSpace" presStyleCnt="0"/>
      <dgm:spPr/>
    </dgm:pt>
    <dgm:pt modelId="{B299D215-8C46-4382-820F-A960C6A90E38}" type="pres">
      <dgm:prSet presAssocID="{829505B8-3BE0-45FB-BF16-3E832AC7E711}" presName="desTx" presStyleLbl="revTx" presStyleIdx="1" presStyleCnt="8">
        <dgm:presLayoutVars/>
      </dgm:prSet>
      <dgm:spPr/>
    </dgm:pt>
    <dgm:pt modelId="{08B86F2F-75E1-47B3-AA37-192FF9CC9753}" type="pres">
      <dgm:prSet presAssocID="{8193B120-4AD1-4162-AC1B-511CC2B3FC30}" presName="sibTrans" presStyleCnt="0"/>
      <dgm:spPr/>
    </dgm:pt>
    <dgm:pt modelId="{F52E8626-72F7-4952-BB4D-7B7484B14143}" type="pres">
      <dgm:prSet presAssocID="{54C731C3-5875-47D3-B59B-BC507501E119}" presName="compNode" presStyleCnt="0"/>
      <dgm:spPr/>
    </dgm:pt>
    <dgm:pt modelId="{091D11EE-8FDE-4358-9B0A-83A4230643F2}" type="pres">
      <dgm:prSet presAssocID="{54C731C3-5875-47D3-B59B-BC507501E119}" presName="iconRect" presStyleLbl="node1" presStyleIdx="1" presStyleCnt="4" custScaleX="167545" custScaleY="182519" custLinFactNeighborY="-1257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M Customer Insights App"/>
        </a:ext>
      </dgm:extLst>
    </dgm:pt>
    <dgm:pt modelId="{9FB65F66-D629-402D-BAAD-589356942848}" type="pres">
      <dgm:prSet presAssocID="{54C731C3-5875-47D3-B59B-BC507501E119}" presName="iconSpace" presStyleCnt="0"/>
      <dgm:spPr/>
    </dgm:pt>
    <dgm:pt modelId="{5B265A1A-42A3-44C0-A64A-38A7290F0F05}" type="pres">
      <dgm:prSet presAssocID="{54C731C3-5875-47D3-B59B-BC507501E119}" presName="parTx" presStyleLbl="revTx" presStyleIdx="2" presStyleCnt="8" custLinFactNeighborY="21835">
        <dgm:presLayoutVars>
          <dgm:chMax val="0"/>
          <dgm:chPref val="0"/>
        </dgm:presLayoutVars>
      </dgm:prSet>
      <dgm:spPr/>
    </dgm:pt>
    <dgm:pt modelId="{A2AECDBD-B6F7-4FB2-A2DB-C2B790ECB069}" type="pres">
      <dgm:prSet presAssocID="{54C731C3-5875-47D3-B59B-BC507501E119}" presName="txSpace" presStyleCnt="0"/>
      <dgm:spPr/>
    </dgm:pt>
    <dgm:pt modelId="{89BDA693-32E6-40A4-8929-74F6F8871E4B}" type="pres">
      <dgm:prSet presAssocID="{54C731C3-5875-47D3-B59B-BC507501E119}" presName="desTx" presStyleLbl="revTx" presStyleIdx="3" presStyleCnt="8">
        <dgm:presLayoutVars/>
      </dgm:prSet>
      <dgm:spPr/>
    </dgm:pt>
    <dgm:pt modelId="{1F11B34C-2891-4108-80F2-850EDEF8C8DD}" type="pres">
      <dgm:prSet presAssocID="{D11AB80E-8099-48E0-AA61-1AB4C5A72696}" presName="sibTrans" presStyleCnt="0"/>
      <dgm:spPr/>
    </dgm:pt>
    <dgm:pt modelId="{9DAB7227-5145-4AAC-BCA8-CAFEA9D9C5BD}" type="pres">
      <dgm:prSet presAssocID="{ADD1CE3E-CB19-4400-BE54-B97D3B949BD4}" presName="compNode" presStyleCnt="0"/>
      <dgm:spPr/>
    </dgm:pt>
    <dgm:pt modelId="{3DC99ED7-8023-43C1-8BDF-6F5FFD1169FB}" type="pres">
      <dgm:prSet presAssocID="{ADD1CE3E-CB19-4400-BE54-B97D3B949BD4}" presName="iconRect" presStyleLbl="node1" presStyleIdx="2" presStyleCnt="4" custScaleX="220782" custScaleY="17932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ort Add"/>
        </a:ext>
      </dgm:extLst>
    </dgm:pt>
    <dgm:pt modelId="{0B17D395-3537-4662-B700-D944C1C92D2A}" type="pres">
      <dgm:prSet presAssocID="{ADD1CE3E-CB19-4400-BE54-B97D3B949BD4}" presName="iconSpace" presStyleCnt="0"/>
      <dgm:spPr/>
    </dgm:pt>
    <dgm:pt modelId="{58E51F18-7157-42F2-8329-43452E0518EE}" type="pres">
      <dgm:prSet presAssocID="{ADD1CE3E-CB19-4400-BE54-B97D3B949BD4}" presName="parTx" presStyleLbl="revTx" presStyleIdx="4" presStyleCnt="8">
        <dgm:presLayoutVars>
          <dgm:chMax val="0"/>
          <dgm:chPref val="0"/>
        </dgm:presLayoutVars>
      </dgm:prSet>
      <dgm:spPr/>
    </dgm:pt>
    <dgm:pt modelId="{9DDD7E53-C411-4383-95A0-E9337C5B8172}" type="pres">
      <dgm:prSet presAssocID="{ADD1CE3E-CB19-4400-BE54-B97D3B949BD4}" presName="txSpace" presStyleCnt="0"/>
      <dgm:spPr/>
    </dgm:pt>
    <dgm:pt modelId="{38C7002D-D840-4E72-B6E1-C962C08878B3}" type="pres">
      <dgm:prSet presAssocID="{ADD1CE3E-CB19-4400-BE54-B97D3B949BD4}" presName="desTx" presStyleLbl="revTx" presStyleIdx="5" presStyleCnt="8">
        <dgm:presLayoutVars/>
      </dgm:prSet>
      <dgm:spPr/>
    </dgm:pt>
    <dgm:pt modelId="{62D83445-B228-49D1-B258-D7E639B7E5DF}" type="pres">
      <dgm:prSet presAssocID="{F23B7A0D-26BA-4BD9-9043-A62E4F0694AF}" presName="sibTrans" presStyleCnt="0"/>
      <dgm:spPr/>
    </dgm:pt>
    <dgm:pt modelId="{5D573E32-86B4-4B20-A7A8-DCD2C7BE558C}" type="pres">
      <dgm:prSet presAssocID="{D0A877AF-5EF8-4C0D-B885-D6DE0C44FDCD}" presName="compNode" presStyleCnt="0"/>
      <dgm:spPr/>
    </dgm:pt>
    <dgm:pt modelId="{D89112B0-0602-49D9-A4EB-020F1187928C}" type="pres">
      <dgm:prSet presAssocID="{D0A877AF-5EF8-4C0D-B885-D6DE0C44FDCD}" presName="iconRect" presStyleLbl="node1" presStyleIdx="3" presStyleCnt="4" custScaleX="154719" custScaleY="147415" custLinFactNeighborX="-3434" custLinFactNeighborY="-314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ancial"/>
        </a:ext>
      </dgm:extLst>
    </dgm:pt>
    <dgm:pt modelId="{6E0073A2-FC19-4169-A59F-D5B19B306C7C}" type="pres">
      <dgm:prSet presAssocID="{D0A877AF-5EF8-4C0D-B885-D6DE0C44FDCD}" presName="iconSpace" presStyleCnt="0"/>
      <dgm:spPr/>
    </dgm:pt>
    <dgm:pt modelId="{0CDE4B11-D391-4433-8C12-31B7C2D7E8C7}" type="pres">
      <dgm:prSet presAssocID="{D0A877AF-5EF8-4C0D-B885-D6DE0C44FDCD}" presName="parTx" presStyleLbl="revTx" presStyleIdx="6" presStyleCnt="8">
        <dgm:presLayoutVars>
          <dgm:chMax val="0"/>
          <dgm:chPref val="0"/>
        </dgm:presLayoutVars>
      </dgm:prSet>
      <dgm:spPr/>
    </dgm:pt>
    <dgm:pt modelId="{9D0C6522-852C-4BD6-B2C3-041428FCC17A}" type="pres">
      <dgm:prSet presAssocID="{D0A877AF-5EF8-4C0D-B885-D6DE0C44FDCD}" presName="txSpace" presStyleCnt="0"/>
      <dgm:spPr/>
    </dgm:pt>
    <dgm:pt modelId="{C4110B36-283F-41E3-AD91-7CEFE511E0BF}" type="pres">
      <dgm:prSet presAssocID="{D0A877AF-5EF8-4C0D-B885-D6DE0C44FDCD}" presName="desTx" presStyleLbl="revTx" presStyleIdx="7" presStyleCnt="8">
        <dgm:presLayoutVars/>
      </dgm:prSet>
      <dgm:spPr/>
    </dgm:pt>
  </dgm:ptLst>
  <dgm:cxnLst>
    <dgm:cxn modelId="{4339A405-C3ED-4413-9C0B-088698C9A15C}" srcId="{54C731C3-5875-47D3-B59B-BC507501E119}" destId="{98371398-E694-4C3D-B56B-FCEE01270858}" srcOrd="0" destOrd="0" parTransId="{564288D6-214F-499F-8325-68B199F3192D}" sibTransId="{A7BC6D66-D746-46C8-A239-697F1D7EF9FA}"/>
    <dgm:cxn modelId="{B14BCD07-D31D-4147-8BC8-F267F309DF62}" srcId="{0BA4E806-8535-4B44-9582-0402F69A5024}" destId="{D0A877AF-5EF8-4C0D-B885-D6DE0C44FDCD}" srcOrd="3" destOrd="0" parTransId="{7559BDDE-A7F7-40B9-ADF8-E1D54448B32B}" sibTransId="{2BD4366E-A75D-42B0-AC72-DB8785AFB3B3}"/>
    <dgm:cxn modelId="{F0BBA527-06CB-074A-8C2B-38CE0E2F707F}" type="presOf" srcId="{A95FE7F1-BF97-4A4F-9C6C-3F74FBD22245}" destId="{C4110B36-283F-41E3-AD91-7CEFE511E0BF}" srcOrd="0" destOrd="0" presId="urn:microsoft.com/office/officeart/2018/5/layout/CenteredIconLabelDescriptionList"/>
    <dgm:cxn modelId="{4C5F9A2E-BDE8-42CC-805D-52697EA76132}" srcId="{ADD1CE3E-CB19-4400-BE54-B97D3B949BD4}" destId="{09C77D30-4A2F-45A8-A0F1-DFC48EFCC3E6}" srcOrd="0" destOrd="0" parTransId="{127F15AF-3531-4F8F-BE2C-E18B732E7CE2}" sibTransId="{B314C5BE-84A0-4278-B82E-E84E0D2B5CE7}"/>
    <dgm:cxn modelId="{9A26A23E-A7EC-4FE6-9625-15F596B35D02}" srcId="{829505B8-3BE0-45FB-BF16-3E832AC7E711}" destId="{3B31F450-0D09-48EE-81F7-EEC380385BAD}" srcOrd="0" destOrd="0" parTransId="{D04BD795-291C-4581-AD8B-6C9D47B9CBD3}" sibTransId="{E738CB4A-1FAF-4C76-9576-E1970CCDED57}"/>
    <dgm:cxn modelId="{B2BEE860-1ECC-1F4C-8C6E-3A8A640C78DB}" type="presOf" srcId="{98371398-E694-4C3D-B56B-FCEE01270858}" destId="{89BDA693-32E6-40A4-8929-74F6F8871E4B}" srcOrd="0" destOrd="0" presId="urn:microsoft.com/office/officeart/2018/5/layout/CenteredIconLabelDescriptionList"/>
    <dgm:cxn modelId="{2F48C662-9CE2-4DA0-BCAB-C942762EC164}" srcId="{0BA4E806-8535-4B44-9582-0402F69A5024}" destId="{ADD1CE3E-CB19-4400-BE54-B97D3B949BD4}" srcOrd="2" destOrd="0" parTransId="{BBAFCC09-D192-4076-86A7-48483D62553B}" sibTransId="{F23B7A0D-26BA-4BD9-9043-A62E4F0694AF}"/>
    <dgm:cxn modelId="{7EB54145-1A6B-5A40-B456-867809F66411}" type="presOf" srcId="{09C77D30-4A2F-45A8-A0F1-DFC48EFCC3E6}" destId="{38C7002D-D840-4E72-B6E1-C962C08878B3}" srcOrd="0" destOrd="0" presId="urn:microsoft.com/office/officeart/2018/5/layout/CenteredIconLabelDescriptionList"/>
    <dgm:cxn modelId="{D8839046-0D0E-8B45-ACFB-093792F7EA02}" type="presOf" srcId="{ADD1CE3E-CB19-4400-BE54-B97D3B949BD4}" destId="{58E51F18-7157-42F2-8329-43452E0518EE}" srcOrd="0" destOrd="0" presId="urn:microsoft.com/office/officeart/2018/5/layout/CenteredIconLabelDescriptionList"/>
    <dgm:cxn modelId="{00940169-B83B-6F47-BBB3-A80D4852C5FC}" type="presOf" srcId="{829505B8-3BE0-45FB-BF16-3E832AC7E711}" destId="{4CAA5206-0E37-4997-A330-4E9FA5C2E96F}" srcOrd="0" destOrd="0" presId="urn:microsoft.com/office/officeart/2018/5/layout/CenteredIconLabelDescriptionList"/>
    <dgm:cxn modelId="{2CCC3F55-E454-46ED-90F6-D18BA390A726}" srcId="{0BA4E806-8535-4B44-9582-0402F69A5024}" destId="{54C731C3-5875-47D3-B59B-BC507501E119}" srcOrd="1" destOrd="0" parTransId="{E158C63D-8F21-4FBC-BE55-2346E29F3872}" sibTransId="{D11AB80E-8099-48E0-AA61-1AB4C5A72696}"/>
    <dgm:cxn modelId="{8B490683-759F-3E4D-B710-03A51C83A698}" type="presOf" srcId="{54C731C3-5875-47D3-B59B-BC507501E119}" destId="{5B265A1A-42A3-44C0-A64A-38A7290F0F05}" srcOrd="0" destOrd="0" presId="urn:microsoft.com/office/officeart/2018/5/layout/CenteredIconLabelDescriptionList"/>
    <dgm:cxn modelId="{D908D688-39BE-CD4B-9757-0ABF3463E670}" type="presOf" srcId="{D0A877AF-5EF8-4C0D-B885-D6DE0C44FDCD}" destId="{0CDE4B11-D391-4433-8C12-31B7C2D7E8C7}" srcOrd="0" destOrd="0" presId="urn:microsoft.com/office/officeart/2018/5/layout/CenteredIconLabelDescriptionList"/>
    <dgm:cxn modelId="{DC622CB2-A309-4042-89C5-A1E15A900B12}" type="presOf" srcId="{0BA4E806-8535-4B44-9582-0402F69A5024}" destId="{61698F28-CE75-46CF-80BC-0E60509C8D1C}" srcOrd="0" destOrd="0" presId="urn:microsoft.com/office/officeart/2018/5/layout/CenteredIconLabelDescriptionList"/>
    <dgm:cxn modelId="{8070D7DC-4F5C-4E9E-9737-20E1D7370DAE}" srcId="{D0A877AF-5EF8-4C0D-B885-D6DE0C44FDCD}" destId="{A95FE7F1-BF97-4A4F-9C6C-3F74FBD22245}" srcOrd="0" destOrd="0" parTransId="{DAF5AE1E-E9AF-409C-91B7-2B2EEED11BAA}" sibTransId="{DF6B3079-E431-4AEA-92B9-CAB0CE5F3364}"/>
    <dgm:cxn modelId="{C47BD9E2-8299-4A30-B32A-F2CA98DFDED7}" srcId="{0BA4E806-8535-4B44-9582-0402F69A5024}" destId="{829505B8-3BE0-45FB-BF16-3E832AC7E711}" srcOrd="0" destOrd="0" parTransId="{17444E3C-056A-4A75-B220-D2E603201802}" sibTransId="{8193B120-4AD1-4162-AC1B-511CC2B3FC30}"/>
    <dgm:cxn modelId="{517F62E3-C9E5-E147-8DDF-48DCDF2051EF}" type="presOf" srcId="{3B31F450-0D09-48EE-81F7-EEC380385BAD}" destId="{B299D215-8C46-4382-820F-A960C6A90E38}" srcOrd="0" destOrd="0" presId="urn:microsoft.com/office/officeart/2018/5/layout/CenteredIconLabelDescriptionList"/>
    <dgm:cxn modelId="{3E613472-6F18-6440-A6FC-980613F46382}" type="presParOf" srcId="{61698F28-CE75-46CF-80BC-0E60509C8D1C}" destId="{A12ECD7C-1693-4410-A47E-9CDED251734D}" srcOrd="0" destOrd="0" presId="urn:microsoft.com/office/officeart/2018/5/layout/CenteredIconLabelDescriptionList"/>
    <dgm:cxn modelId="{33C961C4-C2C2-A543-9519-17A9897A5A93}" type="presParOf" srcId="{A12ECD7C-1693-4410-A47E-9CDED251734D}" destId="{800C71CB-B5D0-4621-A192-DAF0A76B24B5}" srcOrd="0" destOrd="0" presId="urn:microsoft.com/office/officeart/2018/5/layout/CenteredIconLabelDescriptionList"/>
    <dgm:cxn modelId="{2AED157C-31EC-0047-AA55-34CF29110ACE}" type="presParOf" srcId="{A12ECD7C-1693-4410-A47E-9CDED251734D}" destId="{B1F48A68-7C5F-4252-8E3D-F96CC89EC0DE}" srcOrd="1" destOrd="0" presId="urn:microsoft.com/office/officeart/2018/5/layout/CenteredIconLabelDescriptionList"/>
    <dgm:cxn modelId="{5192106A-240B-8A41-BFBF-386AC2449D9A}" type="presParOf" srcId="{A12ECD7C-1693-4410-A47E-9CDED251734D}" destId="{4CAA5206-0E37-4997-A330-4E9FA5C2E96F}" srcOrd="2" destOrd="0" presId="urn:microsoft.com/office/officeart/2018/5/layout/CenteredIconLabelDescriptionList"/>
    <dgm:cxn modelId="{3EA133CD-BE37-194B-846B-0CAFAA42C4FE}" type="presParOf" srcId="{A12ECD7C-1693-4410-A47E-9CDED251734D}" destId="{43A4A740-4287-4A35-8CA5-99234BF5B599}" srcOrd="3" destOrd="0" presId="urn:microsoft.com/office/officeart/2018/5/layout/CenteredIconLabelDescriptionList"/>
    <dgm:cxn modelId="{435809D1-EB5F-F146-8ED6-8AB08D70561B}" type="presParOf" srcId="{A12ECD7C-1693-4410-A47E-9CDED251734D}" destId="{B299D215-8C46-4382-820F-A960C6A90E38}" srcOrd="4" destOrd="0" presId="urn:microsoft.com/office/officeart/2018/5/layout/CenteredIconLabelDescriptionList"/>
    <dgm:cxn modelId="{BBF10BF9-7003-6641-B496-D64DD0397C30}" type="presParOf" srcId="{61698F28-CE75-46CF-80BC-0E60509C8D1C}" destId="{08B86F2F-75E1-47B3-AA37-192FF9CC9753}" srcOrd="1" destOrd="0" presId="urn:microsoft.com/office/officeart/2018/5/layout/CenteredIconLabelDescriptionList"/>
    <dgm:cxn modelId="{87639B75-FD9C-D44A-8580-89C111DA11B1}" type="presParOf" srcId="{61698F28-CE75-46CF-80BC-0E60509C8D1C}" destId="{F52E8626-72F7-4952-BB4D-7B7484B14143}" srcOrd="2" destOrd="0" presId="urn:microsoft.com/office/officeart/2018/5/layout/CenteredIconLabelDescriptionList"/>
    <dgm:cxn modelId="{E648E751-B85A-0541-BCC4-25065C2B8E33}" type="presParOf" srcId="{F52E8626-72F7-4952-BB4D-7B7484B14143}" destId="{091D11EE-8FDE-4358-9B0A-83A4230643F2}" srcOrd="0" destOrd="0" presId="urn:microsoft.com/office/officeart/2018/5/layout/CenteredIconLabelDescriptionList"/>
    <dgm:cxn modelId="{8DE7D715-7E44-2F41-B51E-B14DCAAC0243}" type="presParOf" srcId="{F52E8626-72F7-4952-BB4D-7B7484B14143}" destId="{9FB65F66-D629-402D-BAAD-589356942848}" srcOrd="1" destOrd="0" presId="urn:microsoft.com/office/officeart/2018/5/layout/CenteredIconLabelDescriptionList"/>
    <dgm:cxn modelId="{2B6FCB35-DBB1-7943-8BC7-C483DBA421E3}" type="presParOf" srcId="{F52E8626-72F7-4952-BB4D-7B7484B14143}" destId="{5B265A1A-42A3-44C0-A64A-38A7290F0F05}" srcOrd="2" destOrd="0" presId="urn:microsoft.com/office/officeart/2018/5/layout/CenteredIconLabelDescriptionList"/>
    <dgm:cxn modelId="{62434C14-19E6-E845-A465-AC007DC83D07}" type="presParOf" srcId="{F52E8626-72F7-4952-BB4D-7B7484B14143}" destId="{A2AECDBD-B6F7-4FB2-A2DB-C2B790ECB069}" srcOrd="3" destOrd="0" presId="urn:microsoft.com/office/officeart/2018/5/layout/CenteredIconLabelDescriptionList"/>
    <dgm:cxn modelId="{B0EDC37B-D406-F742-B5A2-5FAF73120300}" type="presParOf" srcId="{F52E8626-72F7-4952-BB4D-7B7484B14143}" destId="{89BDA693-32E6-40A4-8929-74F6F8871E4B}" srcOrd="4" destOrd="0" presId="urn:microsoft.com/office/officeart/2018/5/layout/CenteredIconLabelDescriptionList"/>
    <dgm:cxn modelId="{39F9D151-9AC1-9A46-9AA7-BED2333C41C5}" type="presParOf" srcId="{61698F28-CE75-46CF-80BC-0E60509C8D1C}" destId="{1F11B34C-2891-4108-80F2-850EDEF8C8DD}" srcOrd="3" destOrd="0" presId="urn:microsoft.com/office/officeart/2018/5/layout/CenteredIconLabelDescriptionList"/>
    <dgm:cxn modelId="{A8A4CD6F-C88D-B447-901F-415EEF144B49}" type="presParOf" srcId="{61698F28-CE75-46CF-80BC-0E60509C8D1C}" destId="{9DAB7227-5145-4AAC-BCA8-CAFEA9D9C5BD}" srcOrd="4" destOrd="0" presId="urn:microsoft.com/office/officeart/2018/5/layout/CenteredIconLabelDescriptionList"/>
    <dgm:cxn modelId="{52E5D435-B6AA-D54C-8B43-B5F2ABC3F313}" type="presParOf" srcId="{9DAB7227-5145-4AAC-BCA8-CAFEA9D9C5BD}" destId="{3DC99ED7-8023-43C1-8BDF-6F5FFD1169FB}" srcOrd="0" destOrd="0" presId="urn:microsoft.com/office/officeart/2018/5/layout/CenteredIconLabelDescriptionList"/>
    <dgm:cxn modelId="{469B7350-65E8-2F4F-8853-5990F9C8AC51}" type="presParOf" srcId="{9DAB7227-5145-4AAC-BCA8-CAFEA9D9C5BD}" destId="{0B17D395-3537-4662-B700-D944C1C92D2A}" srcOrd="1" destOrd="0" presId="urn:microsoft.com/office/officeart/2018/5/layout/CenteredIconLabelDescriptionList"/>
    <dgm:cxn modelId="{E76ABC63-91E6-7A43-BE28-280E9F40F0DC}" type="presParOf" srcId="{9DAB7227-5145-4AAC-BCA8-CAFEA9D9C5BD}" destId="{58E51F18-7157-42F2-8329-43452E0518EE}" srcOrd="2" destOrd="0" presId="urn:microsoft.com/office/officeart/2018/5/layout/CenteredIconLabelDescriptionList"/>
    <dgm:cxn modelId="{A3571EA1-6B18-2545-BD44-206DB8CBE468}" type="presParOf" srcId="{9DAB7227-5145-4AAC-BCA8-CAFEA9D9C5BD}" destId="{9DDD7E53-C411-4383-95A0-E9337C5B8172}" srcOrd="3" destOrd="0" presId="urn:microsoft.com/office/officeart/2018/5/layout/CenteredIconLabelDescriptionList"/>
    <dgm:cxn modelId="{2F12CE1E-A881-D543-B65B-261C20DA8A1E}" type="presParOf" srcId="{9DAB7227-5145-4AAC-BCA8-CAFEA9D9C5BD}" destId="{38C7002D-D840-4E72-B6E1-C962C08878B3}" srcOrd="4" destOrd="0" presId="urn:microsoft.com/office/officeart/2018/5/layout/CenteredIconLabelDescriptionList"/>
    <dgm:cxn modelId="{292E910D-05CB-EC44-B061-8D7D6F62D554}" type="presParOf" srcId="{61698F28-CE75-46CF-80BC-0E60509C8D1C}" destId="{62D83445-B228-49D1-B258-D7E639B7E5DF}" srcOrd="5" destOrd="0" presId="urn:microsoft.com/office/officeart/2018/5/layout/CenteredIconLabelDescriptionList"/>
    <dgm:cxn modelId="{65674F08-8550-1640-ABC5-B355506737B7}" type="presParOf" srcId="{61698F28-CE75-46CF-80BC-0E60509C8D1C}" destId="{5D573E32-86B4-4B20-A7A8-DCD2C7BE558C}" srcOrd="6" destOrd="0" presId="urn:microsoft.com/office/officeart/2018/5/layout/CenteredIconLabelDescriptionList"/>
    <dgm:cxn modelId="{F4A161D1-2631-FF41-9F47-32351558550C}" type="presParOf" srcId="{5D573E32-86B4-4B20-A7A8-DCD2C7BE558C}" destId="{D89112B0-0602-49D9-A4EB-020F1187928C}" srcOrd="0" destOrd="0" presId="urn:microsoft.com/office/officeart/2018/5/layout/CenteredIconLabelDescriptionList"/>
    <dgm:cxn modelId="{D826B3F4-6A1F-7446-9831-688FD86D3B7C}" type="presParOf" srcId="{5D573E32-86B4-4B20-A7A8-DCD2C7BE558C}" destId="{6E0073A2-FC19-4169-A59F-D5B19B306C7C}" srcOrd="1" destOrd="0" presId="urn:microsoft.com/office/officeart/2018/5/layout/CenteredIconLabelDescriptionList"/>
    <dgm:cxn modelId="{249511BC-ADD7-BD45-AB89-CDDEA347EE98}" type="presParOf" srcId="{5D573E32-86B4-4B20-A7A8-DCD2C7BE558C}" destId="{0CDE4B11-D391-4433-8C12-31B7C2D7E8C7}" srcOrd="2" destOrd="0" presId="urn:microsoft.com/office/officeart/2018/5/layout/CenteredIconLabelDescriptionList"/>
    <dgm:cxn modelId="{BE455310-7B7E-3D40-B31F-0875A41139E5}" type="presParOf" srcId="{5D573E32-86B4-4B20-A7A8-DCD2C7BE558C}" destId="{9D0C6522-852C-4BD6-B2C3-041428FCC17A}" srcOrd="3" destOrd="0" presId="urn:microsoft.com/office/officeart/2018/5/layout/CenteredIconLabelDescriptionList"/>
    <dgm:cxn modelId="{B30D8372-3343-A84A-B1FA-0BD8F090D5BE}" type="presParOf" srcId="{5D573E32-86B4-4B20-A7A8-DCD2C7BE558C}" destId="{C4110B36-283F-41E3-AD91-7CEFE511E0BF}" srcOrd="4" destOrd="0" presId="urn:microsoft.com/office/officeart/2018/5/layout/CenteredIconLabelDescription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35C814-B69C-4130-B87B-A07F7D0195A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DB857F-9368-44AE-92D6-50D88352DA07}">
      <dgm:prSet/>
      <dgm:spPr>
        <a:effectLst>
          <a:innerShdw blurRad="63500" dist="50800" dir="8100000">
            <a:prstClr val="black">
              <a:alpha val="50000"/>
            </a:prstClr>
          </a:innerShdw>
        </a:effectLst>
      </dgm:spPr>
      <dgm:t>
        <a:bodyPr/>
        <a:lstStyle/>
        <a:p>
          <a:pPr algn="ctr"/>
          <a:r>
            <a:rPr lang="en-US" b="1" dirty="0"/>
            <a:t>Basket Statistics</a:t>
          </a:r>
        </a:p>
      </dgm:t>
    </dgm:pt>
    <dgm:pt modelId="{28727C34-EE40-4CCC-B23E-09A1A8D9C95A}" type="sibTrans" cxnId="{35F6A7AC-2290-44C9-A408-3084062380C3}">
      <dgm:prSet/>
      <dgm:spPr/>
      <dgm:t>
        <a:bodyPr/>
        <a:lstStyle/>
        <a:p>
          <a:endParaRPr lang="en-US"/>
        </a:p>
      </dgm:t>
    </dgm:pt>
    <dgm:pt modelId="{6822B465-EC2F-4A1E-AECF-6CE250EAB7E7}" type="parTrans" cxnId="{35F6A7AC-2290-44C9-A408-3084062380C3}">
      <dgm:prSet/>
      <dgm:spPr/>
      <dgm:t>
        <a:bodyPr/>
        <a:lstStyle/>
        <a:p>
          <a:endParaRPr lang="en-US"/>
        </a:p>
      </dgm:t>
    </dgm:pt>
    <dgm:pt modelId="{242910D3-7195-411E-88FB-5EED539A978E}" type="pres">
      <dgm:prSet presAssocID="{0035C814-B69C-4130-B87B-A07F7D0195A8}" presName="linear" presStyleCnt="0">
        <dgm:presLayoutVars>
          <dgm:animLvl val="lvl"/>
          <dgm:resizeHandles val="exact"/>
        </dgm:presLayoutVars>
      </dgm:prSet>
      <dgm:spPr/>
    </dgm:pt>
    <dgm:pt modelId="{9331BDC3-0A27-466A-9A28-DBC5E38BDFF8}" type="pres">
      <dgm:prSet presAssocID="{75DB857F-9368-44AE-92D6-50D88352DA07}" presName="parentText" presStyleLbl="node1" presStyleIdx="0" presStyleCnt="1" custLinFactNeighborX="9971" custLinFactNeighborY="-12684">
        <dgm:presLayoutVars>
          <dgm:chMax val="0"/>
          <dgm:bulletEnabled val="1"/>
        </dgm:presLayoutVars>
      </dgm:prSet>
      <dgm:spPr/>
    </dgm:pt>
  </dgm:ptLst>
  <dgm:cxnLst>
    <dgm:cxn modelId="{2623FA8C-AC13-4609-962C-ED0B32EF8B78}" type="presOf" srcId="{0035C814-B69C-4130-B87B-A07F7D0195A8}" destId="{242910D3-7195-411E-88FB-5EED539A978E}" srcOrd="0" destOrd="0" presId="urn:microsoft.com/office/officeart/2005/8/layout/vList2"/>
    <dgm:cxn modelId="{5778E49C-DE66-4D3A-99F2-DF1109B9A092}" type="presOf" srcId="{75DB857F-9368-44AE-92D6-50D88352DA07}" destId="{9331BDC3-0A27-466A-9A28-DBC5E38BDFF8}" srcOrd="0" destOrd="0" presId="urn:microsoft.com/office/officeart/2005/8/layout/vList2"/>
    <dgm:cxn modelId="{35F6A7AC-2290-44C9-A408-3084062380C3}" srcId="{0035C814-B69C-4130-B87B-A07F7D0195A8}" destId="{75DB857F-9368-44AE-92D6-50D88352DA07}" srcOrd="0" destOrd="0" parTransId="{6822B465-EC2F-4A1E-AECF-6CE250EAB7E7}" sibTransId="{28727C34-EE40-4CCC-B23E-09A1A8D9C95A}"/>
    <dgm:cxn modelId="{F2815192-2D05-47DF-AC63-497FCD7213D4}" type="presParOf" srcId="{242910D3-7195-411E-88FB-5EED539A978E}" destId="{9331BDC3-0A27-466A-9A28-DBC5E38BDFF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B716D5C-651D-42DA-A44C-D058AFA6E55B}" type="doc">
      <dgm:prSet loTypeId="urn:microsoft.com/office/officeart/2005/8/layout/cycle2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2BF12A-7BB0-4BD2-B8F9-7E6E8CA0A57C}">
      <dgm:prSet/>
      <dgm:spPr/>
      <dgm:t>
        <a:bodyPr/>
        <a:lstStyle/>
        <a:p>
          <a:r>
            <a:rPr lang="en-US" b="1" dirty="0"/>
            <a:t>Weekly Analysis of the Basket Values and Sum Units</a:t>
          </a:r>
          <a:endParaRPr lang="en-US" dirty="0"/>
        </a:p>
      </dgm:t>
    </dgm:pt>
    <dgm:pt modelId="{0DE6C729-B8EB-49D5-ACF6-0F8B7A154BC1}" type="parTrans" cxnId="{CE3FC3B0-3669-4508-BABA-BEE1382E918D}">
      <dgm:prSet/>
      <dgm:spPr/>
      <dgm:t>
        <a:bodyPr/>
        <a:lstStyle/>
        <a:p>
          <a:endParaRPr lang="en-US"/>
        </a:p>
      </dgm:t>
    </dgm:pt>
    <dgm:pt modelId="{E65ACCDD-9CA7-420C-8809-62449AA9C698}" type="sibTrans" cxnId="{CE3FC3B0-3669-4508-BABA-BEE1382E918D}">
      <dgm:prSet/>
      <dgm:spPr/>
      <dgm:t>
        <a:bodyPr/>
        <a:lstStyle/>
        <a:p>
          <a:endParaRPr lang="en-US"/>
        </a:p>
      </dgm:t>
    </dgm:pt>
    <dgm:pt modelId="{A6851B24-7D5C-4875-ABD9-642A15DA7C3B}" type="pres">
      <dgm:prSet presAssocID="{6B716D5C-651D-42DA-A44C-D058AFA6E55B}" presName="cycle" presStyleCnt="0">
        <dgm:presLayoutVars>
          <dgm:dir/>
          <dgm:resizeHandles val="exact"/>
        </dgm:presLayoutVars>
      </dgm:prSet>
      <dgm:spPr/>
    </dgm:pt>
    <dgm:pt modelId="{B0413808-59AA-4DD1-874D-8EB61241021E}" type="pres">
      <dgm:prSet presAssocID="{9F2BF12A-7BB0-4BD2-B8F9-7E6E8CA0A57C}" presName="node" presStyleLbl="node1" presStyleIdx="0" presStyleCnt="1" custScaleY="118275" custRadScaleRad="95589" custRadScaleInc="129">
        <dgm:presLayoutVars>
          <dgm:bulletEnabled val="1"/>
        </dgm:presLayoutVars>
      </dgm:prSet>
      <dgm:spPr/>
    </dgm:pt>
  </dgm:ptLst>
  <dgm:cxnLst>
    <dgm:cxn modelId="{5BC65B80-8F09-49BA-8440-75A6D763F570}" type="presOf" srcId="{9F2BF12A-7BB0-4BD2-B8F9-7E6E8CA0A57C}" destId="{B0413808-59AA-4DD1-874D-8EB61241021E}" srcOrd="0" destOrd="0" presId="urn:microsoft.com/office/officeart/2005/8/layout/cycle2"/>
    <dgm:cxn modelId="{B59BA3A4-906B-4C45-9130-D6160D2FD1E4}" type="presOf" srcId="{6B716D5C-651D-42DA-A44C-D058AFA6E55B}" destId="{A6851B24-7D5C-4875-ABD9-642A15DA7C3B}" srcOrd="0" destOrd="0" presId="urn:microsoft.com/office/officeart/2005/8/layout/cycle2"/>
    <dgm:cxn modelId="{CE3FC3B0-3669-4508-BABA-BEE1382E918D}" srcId="{6B716D5C-651D-42DA-A44C-D058AFA6E55B}" destId="{9F2BF12A-7BB0-4BD2-B8F9-7E6E8CA0A57C}" srcOrd="0" destOrd="0" parTransId="{0DE6C729-B8EB-49D5-ACF6-0F8B7A154BC1}" sibTransId="{E65ACCDD-9CA7-420C-8809-62449AA9C698}"/>
    <dgm:cxn modelId="{FCA1E088-C660-4C40-8128-FDEECF4C4AED}" type="presParOf" srcId="{A6851B24-7D5C-4875-ABD9-642A15DA7C3B}" destId="{B0413808-59AA-4DD1-874D-8EB61241021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4BE725-51EB-4891-92F8-F0DE39EA7A2D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B34370-9781-4A48-AEC3-69F049D31C3E}">
      <dgm:prSet/>
      <dgm:spPr/>
      <dgm:t>
        <a:bodyPr/>
        <a:lstStyle/>
        <a:p>
          <a:pPr algn="ctr"/>
          <a:r>
            <a:rPr lang="en-US" b="1" dirty="0"/>
            <a:t>Diapers</a:t>
          </a:r>
          <a:r>
            <a:rPr lang="en-US" dirty="0"/>
            <a:t> and B</a:t>
          </a:r>
          <a:r>
            <a:rPr lang="en-US" b="1" dirty="0"/>
            <a:t>eer - </a:t>
          </a:r>
          <a:r>
            <a:rPr lang="en-US" dirty="0"/>
            <a:t>Basket Associations </a:t>
          </a:r>
        </a:p>
      </dgm:t>
    </dgm:pt>
    <dgm:pt modelId="{E8FF3175-DC94-48CD-AA7E-D60F6CE84A28}" type="parTrans" cxnId="{6CD94613-B93E-44AC-AD32-0BABEF89A0C9}">
      <dgm:prSet/>
      <dgm:spPr/>
      <dgm:t>
        <a:bodyPr/>
        <a:lstStyle/>
        <a:p>
          <a:endParaRPr lang="en-US"/>
        </a:p>
      </dgm:t>
    </dgm:pt>
    <dgm:pt modelId="{95208992-7A46-4EE9-91E7-CC39E059BF52}" type="sibTrans" cxnId="{6CD94613-B93E-44AC-AD32-0BABEF89A0C9}">
      <dgm:prSet/>
      <dgm:spPr/>
      <dgm:t>
        <a:bodyPr/>
        <a:lstStyle/>
        <a:p>
          <a:endParaRPr lang="en-US"/>
        </a:p>
      </dgm:t>
    </dgm:pt>
    <dgm:pt modelId="{4657DF9B-8ABC-4033-B8D0-45855FDD7496}" type="pres">
      <dgm:prSet presAssocID="{B54BE725-51EB-4891-92F8-F0DE39EA7A2D}" presName="linear" presStyleCnt="0">
        <dgm:presLayoutVars>
          <dgm:animLvl val="lvl"/>
          <dgm:resizeHandles val="exact"/>
        </dgm:presLayoutVars>
      </dgm:prSet>
      <dgm:spPr/>
    </dgm:pt>
    <dgm:pt modelId="{1307D503-C556-4E75-833A-39009C5F8B2C}" type="pres">
      <dgm:prSet presAssocID="{60B34370-9781-4A48-AEC3-69F049D31C3E}" presName="parentText" presStyleLbl="node1" presStyleIdx="0" presStyleCnt="1" custScaleX="100000" custLinFactNeighborX="18827" custLinFactNeighborY="-12234">
        <dgm:presLayoutVars>
          <dgm:chMax val="0"/>
          <dgm:bulletEnabled val="1"/>
        </dgm:presLayoutVars>
      </dgm:prSet>
      <dgm:spPr/>
    </dgm:pt>
  </dgm:ptLst>
  <dgm:cxnLst>
    <dgm:cxn modelId="{3344890C-5CDE-4D73-85B7-EA1C2AB14ECD}" type="presOf" srcId="{60B34370-9781-4A48-AEC3-69F049D31C3E}" destId="{1307D503-C556-4E75-833A-39009C5F8B2C}" srcOrd="0" destOrd="0" presId="urn:microsoft.com/office/officeart/2005/8/layout/vList2"/>
    <dgm:cxn modelId="{6CD94613-B93E-44AC-AD32-0BABEF89A0C9}" srcId="{B54BE725-51EB-4891-92F8-F0DE39EA7A2D}" destId="{60B34370-9781-4A48-AEC3-69F049D31C3E}" srcOrd="0" destOrd="0" parTransId="{E8FF3175-DC94-48CD-AA7E-D60F6CE84A28}" sibTransId="{95208992-7A46-4EE9-91E7-CC39E059BF52}"/>
    <dgm:cxn modelId="{A34304AB-ABFF-4D35-91AF-83CC7DD50219}" type="presOf" srcId="{B54BE725-51EB-4891-92F8-F0DE39EA7A2D}" destId="{4657DF9B-8ABC-4033-B8D0-45855FDD7496}" srcOrd="0" destOrd="0" presId="urn:microsoft.com/office/officeart/2005/8/layout/vList2"/>
    <dgm:cxn modelId="{F9B36D54-ABA8-4ECB-BE88-20D80D5176A8}" type="presParOf" srcId="{4657DF9B-8ABC-4033-B8D0-45855FDD7496}" destId="{1307D503-C556-4E75-833A-39009C5F8B2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B7F8C1-61C2-4330-B7FA-BC82643D541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soft" dir="t">
            <a:rot lat="0" lon="0" rev="0"/>
          </a:lightRig>
        </a:scene3d>
      </dgm:spPr>
      <dgm:t>
        <a:bodyPr/>
        <a:lstStyle/>
        <a:p>
          <a:endParaRPr lang="en-US"/>
        </a:p>
      </dgm:t>
    </dgm:pt>
    <dgm:pt modelId="{6701CF64-30E3-4CBC-B008-A5D788512A7A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US" dirty="0"/>
            <a:t>Some more Basket Associations </a:t>
          </a:r>
        </a:p>
      </dgm:t>
    </dgm:pt>
    <dgm:pt modelId="{9A158CBE-66C5-4760-90C6-6C22BD677FCC}" type="parTrans" cxnId="{0D5F1F65-8307-45B1-AB43-4A0879F72174}">
      <dgm:prSet/>
      <dgm:spPr/>
      <dgm:t>
        <a:bodyPr/>
        <a:lstStyle/>
        <a:p>
          <a:endParaRPr lang="en-US"/>
        </a:p>
      </dgm:t>
    </dgm:pt>
    <dgm:pt modelId="{9FEAAD3E-AB8C-475B-80A9-CD2F365D0D13}" type="sibTrans" cxnId="{0D5F1F65-8307-45B1-AB43-4A0879F72174}">
      <dgm:prSet/>
      <dgm:spPr/>
      <dgm:t>
        <a:bodyPr/>
        <a:lstStyle/>
        <a:p>
          <a:endParaRPr lang="en-US"/>
        </a:p>
      </dgm:t>
    </dgm:pt>
    <dgm:pt modelId="{D9B239AD-24C8-413C-8E3A-CD8534DDEEB0}" type="pres">
      <dgm:prSet presAssocID="{A3B7F8C1-61C2-4330-B7FA-BC82643D5419}" presName="linear" presStyleCnt="0">
        <dgm:presLayoutVars>
          <dgm:animLvl val="lvl"/>
          <dgm:resizeHandles val="exact"/>
        </dgm:presLayoutVars>
      </dgm:prSet>
      <dgm:spPr/>
    </dgm:pt>
    <dgm:pt modelId="{30A380E1-A332-43D8-8D44-3059BDC50811}" type="pres">
      <dgm:prSet presAssocID="{6701CF64-30E3-4CBC-B008-A5D788512A7A}" presName="parentText" presStyleLbl="node1" presStyleIdx="0" presStyleCnt="1" custLinFactNeighborX="-2041" custLinFactNeighborY="-51324">
        <dgm:presLayoutVars>
          <dgm:chMax val="0"/>
          <dgm:bulletEnabled val="1"/>
        </dgm:presLayoutVars>
      </dgm:prSet>
      <dgm:spPr/>
    </dgm:pt>
  </dgm:ptLst>
  <dgm:cxnLst>
    <dgm:cxn modelId="{0D5F1F65-8307-45B1-AB43-4A0879F72174}" srcId="{A3B7F8C1-61C2-4330-B7FA-BC82643D5419}" destId="{6701CF64-30E3-4CBC-B008-A5D788512A7A}" srcOrd="0" destOrd="0" parTransId="{9A158CBE-66C5-4760-90C6-6C22BD677FCC}" sibTransId="{9FEAAD3E-AB8C-475B-80A9-CD2F365D0D13}"/>
    <dgm:cxn modelId="{3C371A94-FA56-42BA-AF10-87698712C04C}" type="presOf" srcId="{A3B7F8C1-61C2-4330-B7FA-BC82643D5419}" destId="{D9B239AD-24C8-413C-8E3A-CD8534DDEEB0}" srcOrd="0" destOrd="0" presId="urn:microsoft.com/office/officeart/2005/8/layout/vList2"/>
    <dgm:cxn modelId="{637EDED0-2B63-4645-80D6-8EEEB4F349AB}" type="presOf" srcId="{6701CF64-30E3-4CBC-B008-A5D788512A7A}" destId="{30A380E1-A332-43D8-8D44-3059BDC50811}" srcOrd="0" destOrd="0" presId="urn:microsoft.com/office/officeart/2005/8/layout/vList2"/>
    <dgm:cxn modelId="{8C642822-91BD-4233-BADF-CC90A1A0C41A}" type="presParOf" srcId="{D9B239AD-24C8-413C-8E3A-CD8534DDEEB0}" destId="{30A380E1-A332-43D8-8D44-3059BDC5081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035C814-B69C-4130-B87B-A07F7D0195A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DB857F-9368-44AE-92D6-50D88352DA07}">
      <dgm:prSet/>
      <dgm:spPr>
        <a:effectLst>
          <a:innerShdw blurRad="63500" dist="50800" dir="8100000">
            <a:prstClr val="black">
              <a:alpha val="50000"/>
            </a:prstClr>
          </a:innerShdw>
        </a:effectLst>
      </dgm:spPr>
      <dgm:t>
        <a:bodyPr/>
        <a:lstStyle/>
        <a:p>
          <a:pPr algn="ctr"/>
          <a:r>
            <a:rPr lang="en-US" b="1" dirty="0"/>
            <a:t>Customer Statistics</a:t>
          </a:r>
        </a:p>
      </dgm:t>
    </dgm:pt>
    <dgm:pt modelId="{28727C34-EE40-4CCC-B23E-09A1A8D9C95A}" type="sibTrans" cxnId="{35F6A7AC-2290-44C9-A408-3084062380C3}">
      <dgm:prSet/>
      <dgm:spPr/>
      <dgm:t>
        <a:bodyPr/>
        <a:lstStyle/>
        <a:p>
          <a:endParaRPr lang="en-US"/>
        </a:p>
      </dgm:t>
    </dgm:pt>
    <dgm:pt modelId="{6822B465-EC2F-4A1E-AECF-6CE250EAB7E7}" type="parTrans" cxnId="{35F6A7AC-2290-44C9-A408-3084062380C3}">
      <dgm:prSet/>
      <dgm:spPr/>
      <dgm:t>
        <a:bodyPr/>
        <a:lstStyle/>
        <a:p>
          <a:endParaRPr lang="en-US"/>
        </a:p>
      </dgm:t>
    </dgm:pt>
    <dgm:pt modelId="{242910D3-7195-411E-88FB-5EED539A978E}" type="pres">
      <dgm:prSet presAssocID="{0035C814-B69C-4130-B87B-A07F7D0195A8}" presName="linear" presStyleCnt="0">
        <dgm:presLayoutVars>
          <dgm:animLvl val="lvl"/>
          <dgm:resizeHandles val="exact"/>
        </dgm:presLayoutVars>
      </dgm:prSet>
      <dgm:spPr/>
    </dgm:pt>
    <dgm:pt modelId="{9331BDC3-0A27-466A-9A28-DBC5E38BDFF8}" type="pres">
      <dgm:prSet presAssocID="{75DB857F-9368-44AE-92D6-50D88352DA07}" presName="parentText" presStyleLbl="node1" presStyleIdx="0" presStyleCnt="1" custLinFactNeighborX="9971" custLinFactNeighborY="-12684">
        <dgm:presLayoutVars>
          <dgm:chMax val="0"/>
          <dgm:bulletEnabled val="1"/>
        </dgm:presLayoutVars>
      </dgm:prSet>
      <dgm:spPr/>
    </dgm:pt>
  </dgm:ptLst>
  <dgm:cxnLst>
    <dgm:cxn modelId="{2623FA8C-AC13-4609-962C-ED0B32EF8B78}" type="presOf" srcId="{0035C814-B69C-4130-B87B-A07F7D0195A8}" destId="{242910D3-7195-411E-88FB-5EED539A978E}" srcOrd="0" destOrd="0" presId="urn:microsoft.com/office/officeart/2005/8/layout/vList2"/>
    <dgm:cxn modelId="{5778E49C-DE66-4D3A-99F2-DF1109B9A092}" type="presOf" srcId="{75DB857F-9368-44AE-92D6-50D88352DA07}" destId="{9331BDC3-0A27-466A-9A28-DBC5E38BDFF8}" srcOrd="0" destOrd="0" presId="urn:microsoft.com/office/officeart/2005/8/layout/vList2"/>
    <dgm:cxn modelId="{35F6A7AC-2290-44C9-A408-3084062380C3}" srcId="{0035C814-B69C-4130-B87B-A07F7D0195A8}" destId="{75DB857F-9368-44AE-92D6-50D88352DA07}" srcOrd="0" destOrd="0" parTransId="{6822B465-EC2F-4A1E-AECF-6CE250EAB7E7}" sibTransId="{28727C34-EE40-4CCC-B23E-09A1A8D9C95A}"/>
    <dgm:cxn modelId="{F2815192-2D05-47DF-AC63-497FCD7213D4}" type="presParOf" srcId="{242910D3-7195-411E-88FB-5EED539A978E}" destId="{9331BDC3-0A27-466A-9A28-DBC5E38BDFF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AADE1D0-68E6-4EB3-86C9-F03B88C634C9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0F2026-671C-4482-B36B-B1C0D17F16D4}">
      <dgm:prSet/>
      <dgm:spPr/>
      <dgm:t>
        <a:bodyPr/>
        <a:lstStyle/>
        <a:p>
          <a:r>
            <a:rPr lang="en-US"/>
            <a:t>Creating Business Value</a:t>
          </a:r>
        </a:p>
      </dgm:t>
    </dgm:pt>
    <dgm:pt modelId="{ED7EC857-AB67-4BB3-AF0A-0FB7FA343ACE}" type="parTrans" cxnId="{7278A70F-C536-4318-ABAE-7CA68ECB7241}">
      <dgm:prSet/>
      <dgm:spPr/>
      <dgm:t>
        <a:bodyPr/>
        <a:lstStyle/>
        <a:p>
          <a:endParaRPr lang="en-US"/>
        </a:p>
      </dgm:t>
    </dgm:pt>
    <dgm:pt modelId="{8243261B-97C7-43EF-9286-898D1E2BC46D}" type="sibTrans" cxnId="{7278A70F-C536-4318-ABAE-7CA68ECB7241}">
      <dgm:prSet/>
      <dgm:spPr/>
      <dgm:t>
        <a:bodyPr/>
        <a:lstStyle/>
        <a:p>
          <a:endParaRPr lang="en-US"/>
        </a:p>
      </dgm:t>
    </dgm:pt>
    <dgm:pt modelId="{DCF4F872-E4B4-4882-87C3-460888328EE2}" type="pres">
      <dgm:prSet presAssocID="{DAADE1D0-68E6-4EB3-86C9-F03B88C634C9}" presName="linear" presStyleCnt="0">
        <dgm:presLayoutVars>
          <dgm:animLvl val="lvl"/>
          <dgm:resizeHandles val="exact"/>
        </dgm:presLayoutVars>
      </dgm:prSet>
      <dgm:spPr/>
    </dgm:pt>
    <dgm:pt modelId="{34955B9C-C955-4FEC-BAA7-CF29E9E20D23}" type="pres">
      <dgm:prSet presAssocID="{3C0F2026-671C-4482-B36B-B1C0D17F16D4}" presName="parentText" presStyleLbl="node1" presStyleIdx="0" presStyleCnt="1" custScaleY="105223" custLinFactNeighborX="2625" custLinFactNeighborY="29931">
        <dgm:presLayoutVars>
          <dgm:chMax val="0"/>
          <dgm:bulletEnabled val="1"/>
        </dgm:presLayoutVars>
      </dgm:prSet>
      <dgm:spPr/>
    </dgm:pt>
  </dgm:ptLst>
  <dgm:cxnLst>
    <dgm:cxn modelId="{19345B0F-5A45-453F-B9A0-09FC7BD6D67D}" type="presOf" srcId="{3C0F2026-671C-4482-B36B-B1C0D17F16D4}" destId="{34955B9C-C955-4FEC-BAA7-CF29E9E20D23}" srcOrd="0" destOrd="0" presId="urn:microsoft.com/office/officeart/2005/8/layout/vList2"/>
    <dgm:cxn modelId="{7278A70F-C536-4318-ABAE-7CA68ECB7241}" srcId="{DAADE1D0-68E6-4EB3-86C9-F03B88C634C9}" destId="{3C0F2026-671C-4482-B36B-B1C0D17F16D4}" srcOrd="0" destOrd="0" parTransId="{ED7EC857-AB67-4BB3-AF0A-0FB7FA343ACE}" sibTransId="{8243261B-97C7-43EF-9286-898D1E2BC46D}"/>
    <dgm:cxn modelId="{89169C7E-5C6D-4DB9-8CEA-7ACE29CAD291}" type="presOf" srcId="{DAADE1D0-68E6-4EB3-86C9-F03B88C634C9}" destId="{DCF4F872-E4B4-4882-87C3-460888328EE2}" srcOrd="0" destOrd="0" presId="urn:microsoft.com/office/officeart/2005/8/layout/vList2"/>
    <dgm:cxn modelId="{E260FCFD-1CB6-431B-AC23-056424CFA09B}" type="presParOf" srcId="{DCF4F872-E4B4-4882-87C3-460888328EE2}" destId="{34955B9C-C955-4FEC-BAA7-CF29E9E20D2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865888-6E10-4761-BDFC-E006347DA597}">
      <dsp:nvSpPr>
        <dsp:cNvPr id="0" name=""/>
        <dsp:cNvSpPr/>
      </dsp:nvSpPr>
      <dsp:spPr>
        <a:xfrm>
          <a:off x="0" y="13979"/>
          <a:ext cx="5356722" cy="204633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i="0" kern="1200" dirty="0"/>
            <a:t>The 4 Wise Miners</a:t>
          </a:r>
          <a:endParaRPr lang="en-US" sz="5300" kern="1200" dirty="0"/>
        </a:p>
      </dsp:txBody>
      <dsp:txXfrm>
        <a:off x="99894" y="113873"/>
        <a:ext cx="5156934" cy="184654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02083-D3BB-42B8-9AC5-CFB003EB803F}">
      <dsp:nvSpPr>
        <dsp:cNvPr id="0" name=""/>
        <dsp:cNvSpPr/>
      </dsp:nvSpPr>
      <dsp:spPr>
        <a:xfrm>
          <a:off x="0" y="930259"/>
          <a:ext cx="3413156" cy="341315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Key Performance Indicator</a:t>
          </a:r>
        </a:p>
      </dsp:txBody>
      <dsp:txXfrm>
        <a:off x="499845" y="1430104"/>
        <a:ext cx="2413466" cy="24134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EFCCC2-96A7-403E-8565-D4FB50A688B2}">
      <dsp:nvSpPr>
        <dsp:cNvPr id="0" name=""/>
        <dsp:cNvSpPr/>
      </dsp:nvSpPr>
      <dsp:spPr>
        <a:xfrm>
          <a:off x="0" y="3827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32279D-390F-4F44-8A94-98232641BD35}">
      <dsp:nvSpPr>
        <dsp:cNvPr id="0" name=""/>
        <dsp:cNvSpPr/>
      </dsp:nvSpPr>
      <dsp:spPr>
        <a:xfrm>
          <a:off x="246632" y="187273"/>
          <a:ext cx="448423" cy="4484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CF938C-0D73-4E7D-B54E-7B5FA5C713F1}">
      <dsp:nvSpPr>
        <dsp:cNvPr id="0" name=""/>
        <dsp:cNvSpPr/>
      </dsp:nvSpPr>
      <dsp:spPr>
        <a:xfrm>
          <a:off x="941689" y="3827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Basket Volume – Increase the Basket Volume by 10% in next 1 months.</a:t>
          </a:r>
        </a:p>
      </dsp:txBody>
      <dsp:txXfrm>
        <a:off x="941689" y="3827"/>
        <a:ext cx="5324321" cy="815315"/>
      </dsp:txXfrm>
    </dsp:sp>
    <dsp:sp modelId="{913CDAC6-E33D-4956-893B-96CE8394A30B}">
      <dsp:nvSpPr>
        <dsp:cNvPr id="0" name=""/>
        <dsp:cNvSpPr/>
      </dsp:nvSpPr>
      <dsp:spPr>
        <a:xfrm>
          <a:off x="0" y="1022971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512E6-57F8-4C19-8A5E-5921C3C5E718}">
      <dsp:nvSpPr>
        <dsp:cNvPr id="0" name=""/>
        <dsp:cNvSpPr/>
      </dsp:nvSpPr>
      <dsp:spPr>
        <a:xfrm>
          <a:off x="246632" y="1206417"/>
          <a:ext cx="448423" cy="4484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0DE1F1-62F4-4F5B-9297-C5D7F5910F45}">
      <dsp:nvSpPr>
        <dsp:cNvPr id="0" name=""/>
        <dsp:cNvSpPr/>
      </dsp:nvSpPr>
      <dsp:spPr>
        <a:xfrm>
          <a:off x="941689" y="1022971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Basket Value – Increase the Basket Value by 20 % in next 6 months.</a:t>
          </a:r>
        </a:p>
      </dsp:txBody>
      <dsp:txXfrm>
        <a:off x="941689" y="1022971"/>
        <a:ext cx="5324321" cy="815315"/>
      </dsp:txXfrm>
    </dsp:sp>
    <dsp:sp modelId="{192315FF-AC13-4EBC-82FE-DD00FC5163CA}">
      <dsp:nvSpPr>
        <dsp:cNvPr id="0" name=""/>
        <dsp:cNvSpPr/>
      </dsp:nvSpPr>
      <dsp:spPr>
        <a:xfrm>
          <a:off x="0" y="2042115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D7B200-BB4F-49D5-9317-31BC917203BF}">
      <dsp:nvSpPr>
        <dsp:cNvPr id="0" name=""/>
        <dsp:cNvSpPr/>
      </dsp:nvSpPr>
      <dsp:spPr>
        <a:xfrm>
          <a:off x="246632" y="2225561"/>
          <a:ext cx="448423" cy="4484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499704-D30E-4356-87CF-9AD74494F296}">
      <dsp:nvSpPr>
        <dsp:cNvPr id="0" name=""/>
        <dsp:cNvSpPr/>
      </dsp:nvSpPr>
      <dsp:spPr>
        <a:xfrm>
          <a:off x="941689" y="2042115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Basket Variety – Increase the Basket Variety by 10% in next 3 months.</a:t>
          </a:r>
        </a:p>
      </dsp:txBody>
      <dsp:txXfrm>
        <a:off x="941689" y="2042115"/>
        <a:ext cx="5324321" cy="815315"/>
      </dsp:txXfrm>
    </dsp:sp>
    <dsp:sp modelId="{FDF3EC4F-2C6D-413C-94DB-6D99AFEE611C}">
      <dsp:nvSpPr>
        <dsp:cNvPr id="0" name=""/>
        <dsp:cNvSpPr/>
      </dsp:nvSpPr>
      <dsp:spPr>
        <a:xfrm>
          <a:off x="0" y="3061259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3BAE79-068E-4B27-B977-8D7AE388AFC8}">
      <dsp:nvSpPr>
        <dsp:cNvPr id="0" name=""/>
        <dsp:cNvSpPr/>
      </dsp:nvSpPr>
      <dsp:spPr>
        <a:xfrm>
          <a:off x="246632" y="3244705"/>
          <a:ext cx="448423" cy="4484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2584E8-FFA7-46D2-B17D-8915229A159A}">
      <dsp:nvSpPr>
        <dsp:cNvPr id="0" name=""/>
        <dsp:cNvSpPr/>
      </dsp:nvSpPr>
      <dsp:spPr>
        <a:xfrm>
          <a:off x="941689" y="3061259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Peak Days – Increase the sales value by 10 % during days and hours in next 6 months.</a:t>
          </a:r>
        </a:p>
      </dsp:txBody>
      <dsp:txXfrm>
        <a:off x="941689" y="3061259"/>
        <a:ext cx="5324321" cy="815315"/>
      </dsp:txXfrm>
    </dsp:sp>
    <dsp:sp modelId="{4E6F7152-2DBE-4870-A635-5C82D17351E6}">
      <dsp:nvSpPr>
        <dsp:cNvPr id="0" name=""/>
        <dsp:cNvSpPr/>
      </dsp:nvSpPr>
      <dsp:spPr>
        <a:xfrm>
          <a:off x="0" y="4080403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D235B9-9818-4D41-A856-CF4719726A78}">
      <dsp:nvSpPr>
        <dsp:cNvPr id="0" name=""/>
        <dsp:cNvSpPr/>
      </dsp:nvSpPr>
      <dsp:spPr>
        <a:xfrm>
          <a:off x="246632" y="4263849"/>
          <a:ext cx="448423" cy="4484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A01932-E2FC-4DD7-9441-9AB2593891C7}">
      <dsp:nvSpPr>
        <dsp:cNvPr id="0" name=""/>
        <dsp:cNvSpPr/>
      </dsp:nvSpPr>
      <dsp:spPr>
        <a:xfrm>
          <a:off x="941689" y="4080403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Revenue – Increase the Overall revenue of the store by 10 % in next 1 year.</a:t>
          </a:r>
        </a:p>
      </dsp:txBody>
      <dsp:txXfrm>
        <a:off x="941689" y="4080403"/>
        <a:ext cx="5324321" cy="81531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F5270B-B6B0-4D05-8A6F-BFDFB38E03EB}">
      <dsp:nvSpPr>
        <dsp:cNvPr id="0" name=""/>
        <dsp:cNvSpPr/>
      </dsp:nvSpPr>
      <dsp:spPr>
        <a:xfrm>
          <a:off x="335575" y="1441541"/>
          <a:ext cx="1043314" cy="1043314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A72065-BB9B-4A08-9019-CCDC06954EA6}">
      <dsp:nvSpPr>
        <dsp:cNvPr id="0" name=""/>
        <dsp:cNvSpPr/>
      </dsp:nvSpPr>
      <dsp:spPr>
        <a:xfrm>
          <a:off x="557920" y="1663887"/>
          <a:ext cx="598623" cy="5986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74478C-BD00-40DC-A94F-94460E473093}">
      <dsp:nvSpPr>
        <dsp:cNvPr id="0" name=""/>
        <dsp:cNvSpPr/>
      </dsp:nvSpPr>
      <dsp:spPr>
        <a:xfrm>
          <a:off x="2056" y="2809823"/>
          <a:ext cx="1710351" cy="1555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Rearrangement of the shop based on the Value generated by Categories.</a:t>
          </a:r>
        </a:p>
      </dsp:txBody>
      <dsp:txXfrm>
        <a:off x="2056" y="2809823"/>
        <a:ext cx="1710351" cy="1555852"/>
      </dsp:txXfrm>
    </dsp:sp>
    <dsp:sp modelId="{81E6EA01-BBE6-4FBE-94ED-85F9B32BA5DD}">
      <dsp:nvSpPr>
        <dsp:cNvPr id="0" name=""/>
        <dsp:cNvSpPr/>
      </dsp:nvSpPr>
      <dsp:spPr>
        <a:xfrm>
          <a:off x="2345238" y="1441541"/>
          <a:ext cx="1043314" cy="1043314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4932D4-383C-4D8F-972C-9FCE940498D0}">
      <dsp:nvSpPr>
        <dsp:cNvPr id="0" name=""/>
        <dsp:cNvSpPr/>
      </dsp:nvSpPr>
      <dsp:spPr>
        <a:xfrm>
          <a:off x="2567583" y="1663887"/>
          <a:ext cx="598623" cy="5986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A7E5B-6F6A-4BFD-9991-A888B1BDB033}">
      <dsp:nvSpPr>
        <dsp:cNvPr id="0" name=""/>
        <dsp:cNvSpPr/>
      </dsp:nvSpPr>
      <dsp:spPr>
        <a:xfrm>
          <a:off x="2011719" y="2809823"/>
          <a:ext cx="1710351" cy="1555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Maintain a good Supply chain for products that are in demand like coffee, cheese, milk etc.</a:t>
          </a:r>
        </a:p>
      </dsp:txBody>
      <dsp:txXfrm>
        <a:off x="2011719" y="2809823"/>
        <a:ext cx="1710351" cy="1555852"/>
      </dsp:txXfrm>
    </dsp:sp>
    <dsp:sp modelId="{B2266AD9-B26A-4D7C-9C91-BB54B021A1A8}">
      <dsp:nvSpPr>
        <dsp:cNvPr id="0" name=""/>
        <dsp:cNvSpPr/>
      </dsp:nvSpPr>
      <dsp:spPr>
        <a:xfrm>
          <a:off x="4354901" y="1441541"/>
          <a:ext cx="1043314" cy="1043314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7233CC-12C2-492F-A8E4-8E3C315014C8}">
      <dsp:nvSpPr>
        <dsp:cNvPr id="0" name=""/>
        <dsp:cNvSpPr/>
      </dsp:nvSpPr>
      <dsp:spPr>
        <a:xfrm>
          <a:off x="4577246" y="1663887"/>
          <a:ext cx="598623" cy="5986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ED2728-2861-4778-98A0-A5C12A8FE876}">
      <dsp:nvSpPr>
        <dsp:cNvPr id="0" name=""/>
        <dsp:cNvSpPr/>
      </dsp:nvSpPr>
      <dsp:spPr>
        <a:xfrm>
          <a:off x="4021382" y="2809823"/>
          <a:ext cx="1710351" cy="1555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Increase the area of categories like Grocery in the store and place them at the entry, as they bring maximum value.</a:t>
          </a:r>
        </a:p>
      </dsp:txBody>
      <dsp:txXfrm>
        <a:off x="4021382" y="2809823"/>
        <a:ext cx="1710351" cy="1555852"/>
      </dsp:txXfrm>
    </dsp:sp>
    <dsp:sp modelId="{6D39F09F-FB29-4851-BFFD-D4C7D63E708C}">
      <dsp:nvSpPr>
        <dsp:cNvPr id="0" name=""/>
        <dsp:cNvSpPr/>
      </dsp:nvSpPr>
      <dsp:spPr>
        <a:xfrm>
          <a:off x="6364564" y="1441541"/>
          <a:ext cx="1043314" cy="1043314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BF0454-AF0B-473A-A32B-E3F548CC5F04}">
      <dsp:nvSpPr>
        <dsp:cNvPr id="0" name=""/>
        <dsp:cNvSpPr/>
      </dsp:nvSpPr>
      <dsp:spPr>
        <a:xfrm>
          <a:off x="6586910" y="1663887"/>
          <a:ext cx="598623" cy="5986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B17D79-3E6A-4968-9546-DB3FE7BAF7F4}">
      <dsp:nvSpPr>
        <dsp:cNvPr id="0" name=""/>
        <dsp:cNvSpPr/>
      </dsp:nvSpPr>
      <dsp:spPr>
        <a:xfrm>
          <a:off x="6031045" y="2809823"/>
          <a:ext cx="1710351" cy="1555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Categories like mobile networks and electronics which bring less value should not be placed at the entry rather place them away from Groceries to avoid crowd.</a:t>
          </a:r>
        </a:p>
      </dsp:txBody>
      <dsp:txXfrm>
        <a:off x="6031045" y="2809823"/>
        <a:ext cx="1710351" cy="1555852"/>
      </dsp:txXfrm>
    </dsp:sp>
    <dsp:sp modelId="{27DBE635-E1D9-4042-B74F-C68D6BE8305E}">
      <dsp:nvSpPr>
        <dsp:cNvPr id="0" name=""/>
        <dsp:cNvSpPr/>
      </dsp:nvSpPr>
      <dsp:spPr>
        <a:xfrm>
          <a:off x="8374227" y="1441541"/>
          <a:ext cx="1043314" cy="1043314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4806CD-2D75-41CA-823E-B767EB970C5B}">
      <dsp:nvSpPr>
        <dsp:cNvPr id="0" name=""/>
        <dsp:cNvSpPr/>
      </dsp:nvSpPr>
      <dsp:spPr>
        <a:xfrm>
          <a:off x="8596573" y="1663887"/>
          <a:ext cx="598623" cy="5986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1EDD27-15A0-4445-8767-0F0E3A3F40B6}">
      <dsp:nvSpPr>
        <dsp:cNvPr id="0" name=""/>
        <dsp:cNvSpPr/>
      </dsp:nvSpPr>
      <dsp:spPr>
        <a:xfrm>
          <a:off x="8040708" y="2809823"/>
          <a:ext cx="1710351" cy="1555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Provide Offers and Reward points to the consumers with Valid Card ID based on the amount of shopping they do.</a:t>
          </a:r>
        </a:p>
      </dsp:txBody>
      <dsp:txXfrm>
        <a:off x="8040708" y="2809823"/>
        <a:ext cx="1710351" cy="1555852"/>
      </dsp:txXfrm>
    </dsp:sp>
    <dsp:sp modelId="{C888C764-F4C0-440F-92A3-86E903C6E6CC}">
      <dsp:nvSpPr>
        <dsp:cNvPr id="0" name=""/>
        <dsp:cNvSpPr/>
      </dsp:nvSpPr>
      <dsp:spPr>
        <a:xfrm>
          <a:off x="10383890" y="1441541"/>
          <a:ext cx="1043314" cy="1043314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0D49A2-2CD1-421A-8BF2-AABEEFE4C15C}">
      <dsp:nvSpPr>
        <dsp:cNvPr id="0" name=""/>
        <dsp:cNvSpPr/>
      </dsp:nvSpPr>
      <dsp:spPr>
        <a:xfrm>
          <a:off x="10606236" y="1663887"/>
          <a:ext cx="598623" cy="59862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5DA7B-B393-4D0D-9727-FDE72ABA7EAA}">
      <dsp:nvSpPr>
        <dsp:cNvPr id="0" name=""/>
        <dsp:cNvSpPr/>
      </dsp:nvSpPr>
      <dsp:spPr>
        <a:xfrm>
          <a:off x="10050371" y="2809823"/>
          <a:ext cx="1710351" cy="1555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To increase the Basket Value, arrange the associated products like Bread, cheese, poultry, meat etc.  together provide discounts and offers on them.</a:t>
          </a:r>
        </a:p>
      </dsp:txBody>
      <dsp:txXfrm>
        <a:off x="10050371" y="2809823"/>
        <a:ext cx="1710351" cy="155585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45E6A-A198-4C50-A73F-11311B575EC3}">
      <dsp:nvSpPr>
        <dsp:cNvPr id="0" name=""/>
        <dsp:cNvSpPr/>
      </dsp:nvSpPr>
      <dsp:spPr>
        <a:xfrm>
          <a:off x="0" y="0"/>
          <a:ext cx="3376350" cy="936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Appendix </a:t>
          </a:r>
        </a:p>
      </dsp:txBody>
      <dsp:txXfrm>
        <a:off x="45692" y="45692"/>
        <a:ext cx="3284966" cy="84461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44CE-2BD5-4336-814F-171C61E3251A}">
      <dsp:nvSpPr>
        <dsp:cNvPr id="0" name=""/>
        <dsp:cNvSpPr/>
      </dsp:nvSpPr>
      <dsp:spPr>
        <a:xfrm>
          <a:off x="745242" y="0"/>
          <a:ext cx="1609062" cy="16090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  <a:sp3d extrusionH="28000" prstMaterial="matte"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Approach Followed for Analysis</a:t>
          </a:r>
        </a:p>
      </dsp:txBody>
      <dsp:txXfrm>
        <a:off x="1013419" y="268177"/>
        <a:ext cx="1072708" cy="1072708"/>
      </dsp:txXfrm>
    </dsp:sp>
    <dsp:sp modelId="{D1105E6D-DEFB-4B9B-9547-489F74767FB4}">
      <dsp:nvSpPr>
        <dsp:cNvPr id="0" name=""/>
        <dsp:cNvSpPr/>
      </dsp:nvSpPr>
      <dsp:spPr>
        <a:xfrm>
          <a:off x="663633" y="-99810"/>
          <a:ext cx="1808280" cy="1808280"/>
        </a:xfrm>
        <a:prstGeom prst="circularArrow">
          <a:avLst>
            <a:gd name="adj1" fmla="val 5085"/>
            <a:gd name="adj2" fmla="val 327528"/>
            <a:gd name="adj3" fmla="val 15795552"/>
            <a:gd name="adj4" fmla="val 1627692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prstMaterial="matte"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44CE-2BD5-4336-814F-171C61E3251A}">
      <dsp:nvSpPr>
        <dsp:cNvPr id="0" name=""/>
        <dsp:cNvSpPr/>
      </dsp:nvSpPr>
      <dsp:spPr>
        <a:xfrm>
          <a:off x="739707" y="0"/>
          <a:ext cx="1609062" cy="16090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  <a:sp3d extrusionH="28000" prstMaterial="matte"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Algorithm Followed for Clustering</a:t>
          </a:r>
        </a:p>
      </dsp:txBody>
      <dsp:txXfrm>
        <a:off x="1007884" y="268177"/>
        <a:ext cx="1072708" cy="1072708"/>
      </dsp:txXfrm>
    </dsp:sp>
    <dsp:sp modelId="{D1105E6D-DEFB-4B9B-9547-489F74767FB4}">
      <dsp:nvSpPr>
        <dsp:cNvPr id="0" name=""/>
        <dsp:cNvSpPr/>
      </dsp:nvSpPr>
      <dsp:spPr>
        <a:xfrm>
          <a:off x="658098" y="-99810"/>
          <a:ext cx="1808280" cy="1808280"/>
        </a:xfrm>
        <a:prstGeom prst="circularArrow">
          <a:avLst>
            <a:gd name="adj1" fmla="val 5085"/>
            <a:gd name="adj2" fmla="val 327528"/>
            <a:gd name="adj3" fmla="val 15795552"/>
            <a:gd name="adj4" fmla="val 1627692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prstMaterial="matte"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45E6A-A198-4C50-A73F-11311B575EC3}">
      <dsp:nvSpPr>
        <dsp:cNvPr id="0" name=""/>
        <dsp:cNvSpPr/>
      </dsp:nvSpPr>
      <dsp:spPr>
        <a:xfrm>
          <a:off x="0" y="0"/>
          <a:ext cx="3376350" cy="936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Tools Used</a:t>
          </a:r>
        </a:p>
      </dsp:txBody>
      <dsp:txXfrm>
        <a:off x="45692" y="45692"/>
        <a:ext cx="3284966" cy="84461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DD0C28-4FB3-455A-8C51-09832626EAFE}">
      <dsp:nvSpPr>
        <dsp:cNvPr id="0" name=""/>
        <dsp:cNvSpPr/>
      </dsp:nvSpPr>
      <dsp:spPr>
        <a:xfrm>
          <a:off x="0" y="3"/>
          <a:ext cx="4187686" cy="514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Techniques and Algorithms Used</a:t>
          </a:r>
        </a:p>
      </dsp:txBody>
      <dsp:txXfrm>
        <a:off x="25130" y="25133"/>
        <a:ext cx="4137426" cy="46454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E962C3-F4CC-48A0-AAF9-2C37C798B593}">
      <dsp:nvSpPr>
        <dsp:cNvPr id="0" name=""/>
        <dsp:cNvSpPr/>
      </dsp:nvSpPr>
      <dsp:spPr>
        <a:xfrm>
          <a:off x="0" y="0"/>
          <a:ext cx="3538331" cy="83715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References</a:t>
          </a:r>
        </a:p>
      </dsp:txBody>
      <dsp:txXfrm>
        <a:off x="40866" y="40866"/>
        <a:ext cx="3456599" cy="7554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FE8E0-F460-BD4A-AFE0-3FD901BCEB37}">
      <dsp:nvSpPr>
        <dsp:cNvPr id="0" name=""/>
        <dsp:cNvSpPr/>
      </dsp:nvSpPr>
      <dsp:spPr>
        <a:xfrm>
          <a:off x="1879319" y="0"/>
          <a:ext cx="6605752" cy="16304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200" b="1" kern="1200" dirty="0"/>
            <a:t>Agenda</a:t>
          </a:r>
          <a:endParaRPr lang="en-IN" sz="7200" kern="1200" dirty="0"/>
        </a:p>
      </dsp:txBody>
      <dsp:txXfrm>
        <a:off x="1879319" y="0"/>
        <a:ext cx="6605752" cy="16304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0C71CB-B5D0-4621-A192-DAF0A76B24B5}">
      <dsp:nvSpPr>
        <dsp:cNvPr id="0" name=""/>
        <dsp:cNvSpPr/>
      </dsp:nvSpPr>
      <dsp:spPr>
        <a:xfrm>
          <a:off x="637224" y="331351"/>
          <a:ext cx="1146630" cy="15223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AA5206-0E37-4997-A330-4E9FA5C2E96F}">
      <dsp:nvSpPr>
        <dsp:cNvPr id="0" name=""/>
        <dsp:cNvSpPr/>
      </dsp:nvSpPr>
      <dsp:spPr>
        <a:xfrm>
          <a:off x="6087" y="1655729"/>
          <a:ext cx="2408906" cy="485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Basket Analysis</a:t>
          </a:r>
        </a:p>
      </dsp:txBody>
      <dsp:txXfrm>
        <a:off x="6087" y="1655729"/>
        <a:ext cx="2408906" cy="485545"/>
      </dsp:txXfrm>
    </dsp:sp>
    <dsp:sp modelId="{B299D215-8C46-4382-820F-A960C6A90E38}">
      <dsp:nvSpPr>
        <dsp:cNvPr id="0" name=""/>
        <dsp:cNvSpPr/>
      </dsp:nvSpPr>
      <dsp:spPr>
        <a:xfrm>
          <a:off x="6087" y="2170178"/>
          <a:ext cx="2408906" cy="63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It will cover segmentation based on Product Categories, Basket Values and Units.</a:t>
          </a:r>
        </a:p>
      </dsp:txBody>
      <dsp:txXfrm>
        <a:off x="6087" y="2170178"/>
        <a:ext cx="2408906" cy="630468"/>
      </dsp:txXfrm>
    </dsp:sp>
    <dsp:sp modelId="{091D11EE-8FDE-4358-9B0A-83A4230643F2}">
      <dsp:nvSpPr>
        <dsp:cNvPr id="0" name=""/>
        <dsp:cNvSpPr/>
      </dsp:nvSpPr>
      <dsp:spPr>
        <a:xfrm>
          <a:off x="3334704" y="199888"/>
          <a:ext cx="1412600" cy="15388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265A1A-42A3-44C0-A64A-38A7290F0F05}">
      <dsp:nvSpPr>
        <dsp:cNvPr id="0" name=""/>
        <dsp:cNvSpPr/>
      </dsp:nvSpPr>
      <dsp:spPr>
        <a:xfrm>
          <a:off x="2836551" y="1665046"/>
          <a:ext cx="2408906" cy="485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Customer Analysis</a:t>
          </a:r>
        </a:p>
      </dsp:txBody>
      <dsp:txXfrm>
        <a:off x="2836551" y="1665046"/>
        <a:ext cx="2408906" cy="485545"/>
      </dsp:txXfrm>
    </dsp:sp>
    <dsp:sp modelId="{89BDA693-32E6-40A4-8929-74F6F8871E4B}">
      <dsp:nvSpPr>
        <dsp:cNvPr id="0" name=""/>
        <dsp:cNvSpPr/>
      </dsp:nvSpPr>
      <dsp:spPr>
        <a:xfrm>
          <a:off x="2836551" y="2073476"/>
          <a:ext cx="2408906" cy="83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It will cover segmentation based on the customers spending and Basket Information.</a:t>
          </a:r>
        </a:p>
      </dsp:txBody>
      <dsp:txXfrm>
        <a:off x="2836551" y="2073476"/>
        <a:ext cx="2408906" cy="832133"/>
      </dsp:txXfrm>
    </dsp:sp>
    <dsp:sp modelId="{3DC99ED7-8023-43C1-8BDF-6F5FFD1169FB}">
      <dsp:nvSpPr>
        <dsp:cNvPr id="0" name=""/>
        <dsp:cNvSpPr/>
      </dsp:nvSpPr>
      <dsp:spPr>
        <a:xfrm>
          <a:off x="5940744" y="312644"/>
          <a:ext cx="1861450" cy="15118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E51F18-7157-42F2-8329-43452E0518EE}">
      <dsp:nvSpPr>
        <dsp:cNvPr id="0" name=""/>
        <dsp:cNvSpPr/>
      </dsp:nvSpPr>
      <dsp:spPr>
        <a:xfrm>
          <a:off x="5667016" y="1552284"/>
          <a:ext cx="2408906" cy="485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Business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Value</a:t>
          </a:r>
        </a:p>
      </dsp:txBody>
      <dsp:txXfrm>
        <a:off x="5667016" y="1552284"/>
        <a:ext cx="2408906" cy="485545"/>
      </dsp:txXfrm>
    </dsp:sp>
    <dsp:sp modelId="{38C7002D-D840-4E72-B6E1-C962C08878B3}">
      <dsp:nvSpPr>
        <dsp:cNvPr id="0" name=""/>
        <dsp:cNvSpPr/>
      </dsp:nvSpPr>
      <dsp:spPr>
        <a:xfrm>
          <a:off x="5667016" y="2066733"/>
          <a:ext cx="2408906" cy="83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Recommendations on how the store should be categorized and how segmentation should be done.</a:t>
          </a:r>
        </a:p>
      </dsp:txBody>
      <dsp:txXfrm>
        <a:off x="5667016" y="2066733"/>
        <a:ext cx="2408906" cy="832133"/>
      </dsp:txXfrm>
    </dsp:sp>
    <dsp:sp modelId="{D89112B0-0602-49D9-A4EB-020F1187928C}">
      <dsp:nvSpPr>
        <dsp:cNvPr id="0" name=""/>
        <dsp:cNvSpPr/>
      </dsp:nvSpPr>
      <dsp:spPr>
        <a:xfrm>
          <a:off x="9020750" y="353386"/>
          <a:ext cx="1304462" cy="12428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DE4B11-D391-4433-8C12-31B7C2D7E8C7}">
      <dsp:nvSpPr>
        <dsp:cNvPr id="0" name=""/>
        <dsp:cNvSpPr/>
      </dsp:nvSpPr>
      <dsp:spPr>
        <a:xfrm>
          <a:off x="8497481" y="1485035"/>
          <a:ext cx="2408906" cy="485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Conclusion</a:t>
          </a:r>
        </a:p>
      </dsp:txBody>
      <dsp:txXfrm>
        <a:off x="8497481" y="1485035"/>
        <a:ext cx="2408906" cy="485545"/>
      </dsp:txXfrm>
    </dsp:sp>
    <dsp:sp modelId="{C4110B36-283F-41E3-AD91-7CEFE511E0BF}">
      <dsp:nvSpPr>
        <dsp:cNvPr id="0" name=""/>
        <dsp:cNvSpPr/>
      </dsp:nvSpPr>
      <dsp:spPr>
        <a:xfrm>
          <a:off x="8497481" y="1999484"/>
          <a:ext cx="2408906" cy="83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Conclusion will provide recommendations for the future in order to gain maximum sales and benefits from the Business.</a:t>
          </a:r>
        </a:p>
      </dsp:txBody>
      <dsp:txXfrm>
        <a:off x="8497481" y="1999484"/>
        <a:ext cx="2408906" cy="8321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31BDC3-0A27-466A-9A28-DBC5E38BDFF8}">
      <dsp:nvSpPr>
        <dsp:cNvPr id="0" name=""/>
        <dsp:cNvSpPr/>
      </dsp:nvSpPr>
      <dsp:spPr>
        <a:xfrm>
          <a:off x="0" y="0"/>
          <a:ext cx="5397052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63500" dist="50800" dir="8100000">
            <a:prstClr val="black">
              <a:alpha val="50000"/>
            </a:prstClr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b="1" kern="1200" dirty="0"/>
            <a:t>Basket Statistics</a:t>
          </a:r>
        </a:p>
      </dsp:txBody>
      <dsp:txXfrm>
        <a:off x="59399" y="59399"/>
        <a:ext cx="5278254" cy="10980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413808-59AA-4DD1-874D-8EB61241021E}">
      <dsp:nvSpPr>
        <dsp:cNvPr id="0" name=""/>
        <dsp:cNvSpPr/>
      </dsp:nvSpPr>
      <dsp:spPr>
        <a:xfrm>
          <a:off x="672806" y="0"/>
          <a:ext cx="3528132" cy="41728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 dirty="0"/>
            <a:t>Weekly Analysis of the Basket Values and Sum Units</a:t>
          </a:r>
          <a:endParaRPr lang="en-US" sz="3700" kern="1200" dirty="0"/>
        </a:p>
      </dsp:txBody>
      <dsp:txXfrm>
        <a:off x="1189489" y="611107"/>
        <a:ext cx="2494766" cy="29506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07D503-C556-4E75-833A-39009C5F8B2C}">
      <dsp:nvSpPr>
        <dsp:cNvPr id="0" name=""/>
        <dsp:cNvSpPr/>
      </dsp:nvSpPr>
      <dsp:spPr>
        <a:xfrm>
          <a:off x="0" y="134271"/>
          <a:ext cx="6559825" cy="67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Diapers</a:t>
          </a:r>
          <a:r>
            <a:rPr lang="en-US" sz="2900" kern="1200" dirty="0"/>
            <a:t> and B</a:t>
          </a:r>
          <a:r>
            <a:rPr lang="en-US" sz="2900" b="1" kern="1200" dirty="0"/>
            <a:t>eer - </a:t>
          </a:r>
          <a:r>
            <a:rPr lang="en-US" sz="2900" kern="1200" dirty="0"/>
            <a:t>Basket Associations </a:t>
          </a:r>
        </a:p>
      </dsp:txBody>
      <dsp:txXfrm>
        <a:off x="33127" y="167398"/>
        <a:ext cx="6493571" cy="61234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380E1-A332-43D8-8D44-3059BDC50811}">
      <dsp:nvSpPr>
        <dsp:cNvPr id="0" name=""/>
        <dsp:cNvSpPr/>
      </dsp:nvSpPr>
      <dsp:spPr>
        <a:xfrm>
          <a:off x="0" y="0"/>
          <a:ext cx="5711687" cy="725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Some more Basket Associations </a:t>
          </a:r>
        </a:p>
      </dsp:txBody>
      <dsp:txXfrm>
        <a:off x="35411" y="35411"/>
        <a:ext cx="5640865" cy="65457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31BDC3-0A27-466A-9A28-DBC5E38BDFF8}">
      <dsp:nvSpPr>
        <dsp:cNvPr id="0" name=""/>
        <dsp:cNvSpPr/>
      </dsp:nvSpPr>
      <dsp:spPr>
        <a:xfrm>
          <a:off x="0" y="0"/>
          <a:ext cx="5397052" cy="1053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63500" dist="50800" dir="8100000">
            <a:prstClr val="black">
              <a:alpha val="50000"/>
            </a:prstClr>
          </a:inn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kern="1200" dirty="0"/>
            <a:t>Customer Statistics</a:t>
          </a:r>
        </a:p>
      </dsp:txBody>
      <dsp:txXfrm>
        <a:off x="51403" y="51403"/>
        <a:ext cx="5294246" cy="95019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955B9C-C955-4FEC-BAA7-CF29E9E20D23}">
      <dsp:nvSpPr>
        <dsp:cNvPr id="0" name=""/>
        <dsp:cNvSpPr/>
      </dsp:nvSpPr>
      <dsp:spPr>
        <a:xfrm>
          <a:off x="0" y="14068"/>
          <a:ext cx="5049080" cy="83715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Creating Business Value</a:t>
          </a:r>
        </a:p>
      </dsp:txBody>
      <dsp:txXfrm>
        <a:off x="40866" y="54934"/>
        <a:ext cx="4967348" cy="7554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394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257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270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3917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726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13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23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302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049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234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91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0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361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684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737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7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833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9184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5" r:id="rId12"/>
    <p:sldLayoutId id="2147483710" r:id="rId13"/>
    <p:sldLayoutId id="2147483711" r:id="rId14"/>
    <p:sldLayoutId id="2147483712" r:id="rId15"/>
    <p:sldLayoutId id="2147483713" r:id="rId16"/>
    <p:sldLayoutId id="2147483714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9.jpeg"/><Relationship Id="rId4" Type="http://schemas.openxmlformats.org/officeDocument/2006/relationships/diagramData" Target="../diagrams/data1.xm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13" Type="http://schemas.openxmlformats.org/officeDocument/2006/relationships/image" Target="../media/image54.png"/><Relationship Id="rId18" Type="http://schemas.microsoft.com/office/2007/relationships/diagramDrawing" Target="../diagrams/drawing15.xml"/><Relationship Id="rId3" Type="http://schemas.openxmlformats.org/officeDocument/2006/relationships/diagramLayout" Target="../diagrams/layout13.xml"/><Relationship Id="rId7" Type="http://schemas.openxmlformats.org/officeDocument/2006/relationships/image" Target="../media/image53.png"/><Relationship Id="rId12" Type="http://schemas.microsoft.com/office/2007/relationships/diagramDrawing" Target="../diagrams/drawing14.xml"/><Relationship Id="rId17" Type="http://schemas.openxmlformats.org/officeDocument/2006/relationships/diagramColors" Target="../diagrams/colors15.xml"/><Relationship Id="rId2" Type="http://schemas.openxmlformats.org/officeDocument/2006/relationships/diagramData" Target="../diagrams/data13.xml"/><Relationship Id="rId16" Type="http://schemas.openxmlformats.org/officeDocument/2006/relationships/diagramQuickStyle" Target="../diagrams/quickStyle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11" Type="http://schemas.openxmlformats.org/officeDocument/2006/relationships/diagramColors" Target="../diagrams/colors14.xml"/><Relationship Id="rId5" Type="http://schemas.openxmlformats.org/officeDocument/2006/relationships/diagramColors" Target="../diagrams/colors13.xml"/><Relationship Id="rId15" Type="http://schemas.openxmlformats.org/officeDocument/2006/relationships/diagramLayout" Target="../diagrams/layout15.xml"/><Relationship Id="rId10" Type="http://schemas.openxmlformats.org/officeDocument/2006/relationships/diagramQuickStyle" Target="../diagrams/quickStyle14.xml"/><Relationship Id="rId4" Type="http://schemas.openxmlformats.org/officeDocument/2006/relationships/diagramQuickStyle" Target="../diagrams/quickStyle13.xml"/><Relationship Id="rId9" Type="http://schemas.openxmlformats.org/officeDocument/2006/relationships/diagramLayout" Target="../diagrams/layout14.xml"/><Relationship Id="rId14" Type="http://schemas.openxmlformats.org/officeDocument/2006/relationships/diagramData" Target="../diagrams/data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55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11" Type="http://schemas.openxmlformats.org/officeDocument/2006/relationships/image" Target="../media/image59.png"/><Relationship Id="rId5" Type="http://schemas.openxmlformats.org/officeDocument/2006/relationships/diagramColors" Target="../diagrams/colors16.xml"/><Relationship Id="rId10" Type="http://schemas.openxmlformats.org/officeDocument/2006/relationships/image" Target="../media/image58.png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image" Target="../media/image61.png"/><Relationship Id="rId7" Type="http://schemas.openxmlformats.org/officeDocument/2006/relationships/diagramQuickStyle" Target="../diagrams/quickStyle17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7.xml"/><Relationship Id="rId11" Type="http://schemas.openxmlformats.org/officeDocument/2006/relationships/image" Target="../media/image64.png"/><Relationship Id="rId5" Type="http://schemas.openxmlformats.org/officeDocument/2006/relationships/diagramData" Target="../diagrams/data17.xml"/><Relationship Id="rId10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microsoft.com/office/2007/relationships/diagramDrawing" Target="../diagrams/drawing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diagramDrawing" Target="../diagrams/drawing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diagramColors" Target="../diagrams/colors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diagramQuickStyle" Target="../diagrams/quickStyle3.xml"/><Relationship Id="rId5" Type="http://schemas.openxmlformats.org/officeDocument/2006/relationships/diagramQuickStyle" Target="../diagrams/quickStyle2.xml"/><Relationship Id="rId10" Type="http://schemas.openxmlformats.org/officeDocument/2006/relationships/diagramLayout" Target="../diagrams/layout3.xml"/><Relationship Id="rId4" Type="http://schemas.openxmlformats.org/officeDocument/2006/relationships/diagramLayout" Target="../diagrams/layout2.xml"/><Relationship Id="rId9" Type="http://schemas.openxmlformats.org/officeDocument/2006/relationships/diagramData" Target="../diagrams/data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0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11" Type="http://schemas.openxmlformats.org/officeDocument/2006/relationships/image" Target="../media/image24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23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115" descr="A picture containing table, food, fruit, small&#10;&#10;Description generated with very high confidence">
            <a:extLst>
              <a:ext uri="{FF2B5EF4-FFF2-40B4-BE49-F238E27FC236}">
                <a16:creationId xmlns:a16="http://schemas.microsoft.com/office/drawing/2014/main" id="{0AEA6744-D4FF-4100-8F27-E3B628CEE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773" r="1" b="7305"/>
          <a:stretch/>
        </p:blipFill>
        <p:spPr>
          <a:xfrm>
            <a:off x="0" y="-4703"/>
            <a:ext cx="12192231" cy="6862703"/>
          </a:xfrm>
          <a:prstGeom prst="rect">
            <a:avLst/>
          </a:prstGeom>
        </p:spPr>
      </p:pic>
      <p:sp>
        <p:nvSpPr>
          <p:cNvPr id="143" name="Rectangle: Rounded Corners 145">
            <a:extLst>
              <a:ext uri="{FF2B5EF4-FFF2-40B4-BE49-F238E27FC236}">
                <a16:creationId xmlns:a16="http://schemas.microsoft.com/office/drawing/2014/main" id="{11DD454E-060A-4347-B22F-E1DF4219B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2688" y="1262063"/>
            <a:ext cx="7286625" cy="4333875"/>
          </a:xfrm>
          <a:prstGeom prst="roundRect">
            <a:avLst>
              <a:gd name="adj" fmla="val 2837"/>
            </a:avLst>
          </a:prstGeom>
          <a:ln w="0">
            <a:noFill/>
            <a:prstDash val="solid"/>
            <a:round/>
            <a:headEnd/>
            <a:tailEnd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B46B85B-3C9E-4F86-9A51-7BE5F62A0F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006654"/>
              </p:ext>
            </p:extLst>
          </p:nvPr>
        </p:nvGraphicFramePr>
        <p:xfrm>
          <a:off x="2746284" y="1260973"/>
          <a:ext cx="5356722" cy="2074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405" y="3632069"/>
            <a:ext cx="3717704" cy="120282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800">
                <a:solidFill>
                  <a:srgbClr val="E3E3E3"/>
                </a:solidFill>
              </a:rPr>
              <a:t>        </a:t>
            </a:r>
            <a:r>
              <a:rPr lang="en-US" sz="1800" b="1">
                <a:solidFill>
                  <a:srgbClr val="E3E3E3"/>
                </a:solidFill>
              </a:rPr>
              <a:t>Team – 21</a:t>
            </a:r>
            <a:endParaRPr lang="en-US" sz="1800" b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E3E3E3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algn="l">
              <a:lnSpc>
                <a:spcPct val="90000"/>
              </a:lnSpc>
            </a:pPr>
            <a:r>
              <a:rPr lang="en-US" sz="1800" b="1">
                <a:solidFill>
                  <a:srgbClr val="E3E3E3"/>
                </a:solidFill>
              </a:rPr>
              <a:t>Pritish Chandhok (19230221)</a:t>
            </a:r>
            <a:endParaRPr lang="en-US" sz="1800" b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E3E3E3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algn="l">
              <a:lnSpc>
                <a:spcPct val="90000"/>
              </a:lnSpc>
            </a:pPr>
            <a:r>
              <a:rPr lang="en-US" sz="1800" b="1">
                <a:solidFill>
                  <a:srgbClr val="E3E3E3"/>
                </a:solidFill>
              </a:rPr>
              <a:t>Rajath M.R. (19230190)</a:t>
            </a:r>
            <a:endParaRPr lang="en-US" sz="18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E3E3E3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algn="l">
              <a:lnSpc>
                <a:spcPct val="90000"/>
              </a:lnSpc>
            </a:pPr>
            <a:r>
              <a:rPr lang="en-US" sz="1800" b="1">
                <a:solidFill>
                  <a:srgbClr val="E3E3E3"/>
                </a:solidFill>
              </a:rPr>
              <a:t>Saket Kumar (19230134)</a:t>
            </a:r>
            <a:endParaRPr lang="en-US" sz="18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E3E3E3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algn="l">
              <a:lnSpc>
                <a:spcPct val="90000"/>
              </a:lnSpc>
            </a:pPr>
            <a:r>
              <a:rPr lang="en-US" sz="1800" b="1">
                <a:solidFill>
                  <a:srgbClr val="E3E3E3"/>
                </a:solidFill>
              </a:rPr>
              <a:t>Anurag Gautam (19230446)</a:t>
            </a:r>
            <a:endParaRPr lang="en-US" sz="18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E3E3E3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228600" algn="l">
              <a:lnSpc>
                <a:spcPct val="90000"/>
              </a:lnSpc>
              <a:buFont typeface="Wingdings 2" charset="2"/>
              <a:buChar char="•"/>
            </a:pPr>
            <a:endParaRPr lang="en-US" sz="800" b="1">
              <a:solidFill>
                <a:srgbClr val="E3E3E3"/>
              </a:solidFill>
            </a:endParaRPr>
          </a:p>
          <a:p>
            <a:pPr indent="-228600" algn="l">
              <a:lnSpc>
                <a:spcPct val="90000"/>
              </a:lnSpc>
              <a:buFont typeface="Wingdings 2" charset="2"/>
              <a:buChar char="•"/>
            </a:pPr>
            <a:endParaRPr lang="en-US" sz="800" b="1">
              <a:solidFill>
                <a:srgbClr val="E3E3E3"/>
              </a:solidFill>
            </a:endParaRPr>
          </a:p>
          <a:p>
            <a:pPr indent="-228600" algn="l">
              <a:lnSpc>
                <a:spcPct val="90000"/>
              </a:lnSpc>
              <a:buFont typeface="Wingdings 2" charset="2"/>
              <a:buChar char="•"/>
            </a:pPr>
            <a:endParaRPr lang="en-US" sz="800" b="1">
              <a:solidFill>
                <a:srgbClr val="E3E3E3"/>
              </a:solidFill>
            </a:endParaRPr>
          </a:p>
          <a:p>
            <a:pPr indent="-228600" algn="l">
              <a:lnSpc>
                <a:spcPct val="90000"/>
              </a:lnSpc>
              <a:buFont typeface="Wingdings 2" charset="2"/>
              <a:buChar char="•"/>
            </a:pPr>
            <a:endParaRPr lang="en-US" sz="800">
              <a:solidFill>
                <a:srgbClr val="E3E3E3"/>
              </a:solidFill>
            </a:endParaRPr>
          </a:p>
          <a:p>
            <a:pPr indent="-228600" algn="l">
              <a:lnSpc>
                <a:spcPct val="90000"/>
              </a:lnSpc>
              <a:buFont typeface="Wingdings 2" charset="2"/>
              <a:buChar char="•"/>
            </a:pPr>
            <a:endParaRPr lang="en-US" sz="800" dirty="0">
              <a:solidFill>
                <a:srgbClr val="E3E3E3"/>
              </a:solidFill>
            </a:endParaRPr>
          </a:p>
        </p:txBody>
      </p:sp>
      <p:pic>
        <p:nvPicPr>
          <p:cNvPr id="4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7520EA75-AF85-478E-B11D-998056C0FE6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28" r="15037" b="-2"/>
          <a:stretch/>
        </p:blipFill>
        <p:spPr>
          <a:xfrm>
            <a:off x="6831230" y="1332726"/>
            <a:ext cx="2614486" cy="4005072"/>
          </a:xfrm>
          <a:custGeom>
            <a:avLst/>
            <a:gdLst/>
            <a:ahLst/>
            <a:cxnLst/>
            <a:rect l="l" t="t" r="r" b="b"/>
            <a:pathLst>
              <a:path w="2614486" h="4005072">
                <a:moveTo>
                  <a:pt x="0" y="0"/>
                </a:moveTo>
                <a:lnTo>
                  <a:pt x="2475150" y="0"/>
                </a:lnTo>
                <a:cubicBezTo>
                  <a:pt x="2552103" y="0"/>
                  <a:pt x="2614486" y="62383"/>
                  <a:pt x="2614486" y="139336"/>
                </a:cubicBezTo>
                <a:lnTo>
                  <a:pt x="2614486" y="3865736"/>
                </a:lnTo>
                <a:cubicBezTo>
                  <a:pt x="2614486" y="3942689"/>
                  <a:pt x="2552103" y="4005072"/>
                  <a:pt x="2475150" y="4005072"/>
                </a:cubicBezTo>
                <a:lnTo>
                  <a:pt x="0" y="4005072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7AA32F-C887-4A40-8CC5-F214624121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39" y="194383"/>
            <a:ext cx="2068303" cy="6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5DED2-ADD1-44A9-BBA8-3BA9C4505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96" t="23369" r="43587" b="12252"/>
          <a:stretch/>
        </p:blipFill>
        <p:spPr>
          <a:xfrm>
            <a:off x="516833" y="1497496"/>
            <a:ext cx="5300870" cy="49991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5D4AB3-D3ED-4551-B594-CFBFAFC9D8AA}"/>
              </a:ext>
            </a:extLst>
          </p:cNvPr>
          <p:cNvSpPr txBox="1"/>
          <p:nvPr/>
        </p:nvSpPr>
        <p:spPr>
          <a:xfrm>
            <a:off x="6957391" y="1358149"/>
            <a:ext cx="502257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           </a:t>
            </a:r>
            <a:r>
              <a:rPr lang="en-US" b="1" dirty="0"/>
              <a:t>Frozen and Cold Storage Products</a:t>
            </a:r>
            <a:r>
              <a:rPr lang="en-US" dirty="0"/>
              <a:t>  </a:t>
            </a:r>
          </a:p>
          <a:p>
            <a:endParaRPr lang="en-US" dirty="0"/>
          </a:p>
          <a:p>
            <a:r>
              <a:rPr lang="en-US" dirty="0"/>
              <a:t>           </a:t>
            </a:r>
            <a:r>
              <a:rPr lang="en-US" b="1" dirty="0"/>
              <a:t>Groceries and Laundries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     </a:t>
            </a:r>
            <a:r>
              <a:rPr lang="en-US" b="1" dirty="0"/>
              <a:t>Fresh, Canned food and Bakery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      </a:t>
            </a:r>
            <a:r>
              <a:rPr lang="en-US" b="1" dirty="0"/>
              <a:t>Household, Home and Entertainment</a:t>
            </a:r>
            <a:r>
              <a:rPr lang="en-US" dirty="0"/>
              <a:t>        </a:t>
            </a:r>
          </a:p>
          <a:p>
            <a:r>
              <a:rPr lang="en-US" dirty="0"/>
              <a:t>             </a:t>
            </a:r>
          </a:p>
          <a:p>
            <a:r>
              <a:rPr lang="en-US" dirty="0"/>
              <a:t>            </a:t>
            </a:r>
            <a:r>
              <a:rPr lang="en-US" b="1" dirty="0"/>
              <a:t>Clothing and Home Furnishing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      </a:t>
            </a:r>
            <a:r>
              <a:rPr lang="en-US" b="1" dirty="0"/>
              <a:t>Mobile Networks</a:t>
            </a:r>
            <a:endParaRPr lang="en-US" dirty="0"/>
          </a:p>
          <a:p>
            <a:r>
              <a:rPr lang="en-US" dirty="0"/>
              <a:t>        </a:t>
            </a:r>
          </a:p>
          <a:p>
            <a:r>
              <a:rPr lang="en-US" dirty="0"/>
              <a:t>             </a:t>
            </a:r>
            <a:r>
              <a:rPr lang="en-US" b="1" dirty="0"/>
              <a:t>Electronics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       </a:t>
            </a:r>
            <a:r>
              <a:rPr lang="en-US" b="1" dirty="0"/>
              <a:t>Drinks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28462A-5D42-49F6-AAE5-63EEDB613A92}"/>
              </a:ext>
            </a:extLst>
          </p:cNvPr>
          <p:cNvSpPr/>
          <p:nvPr/>
        </p:nvSpPr>
        <p:spPr>
          <a:xfrm>
            <a:off x="7023654" y="1713519"/>
            <a:ext cx="344556" cy="25841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E8F1E0-88C5-4768-BFEC-529D1CF6C7AE}"/>
              </a:ext>
            </a:extLst>
          </p:cNvPr>
          <p:cNvSpPr/>
          <p:nvPr/>
        </p:nvSpPr>
        <p:spPr>
          <a:xfrm>
            <a:off x="7036908" y="4377995"/>
            <a:ext cx="344556" cy="2584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3223BDD-EB63-4C7E-9C08-CF719CEB0F7A}"/>
              </a:ext>
            </a:extLst>
          </p:cNvPr>
          <p:cNvSpPr/>
          <p:nvPr/>
        </p:nvSpPr>
        <p:spPr>
          <a:xfrm>
            <a:off x="7023653" y="2244137"/>
            <a:ext cx="344556" cy="25841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E8E940-5EA2-4B71-BFDA-016039D5783F}"/>
              </a:ext>
            </a:extLst>
          </p:cNvPr>
          <p:cNvSpPr/>
          <p:nvPr/>
        </p:nvSpPr>
        <p:spPr>
          <a:xfrm>
            <a:off x="7023653" y="3336268"/>
            <a:ext cx="344556" cy="2584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710786-0002-4F9B-BB98-075419C79387}"/>
              </a:ext>
            </a:extLst>
          </p:cNvPr>
          <p:cNvSpPr/>
          <p:nvPr/>
        </p:nvSpPr>
        <p:spPr>
          <a:xfrm>
            <a:off x="7023653" y="2786761"/>
            <a:ext cx="344556" cy="25841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195EDAC-B1B6-4F9C-BE85-586FBDD9C14F}"/>
              </a:ext>
            </a:extLst>
          </p:cNvPr>
          <p:cNvSpPr/>
          <p:nvPr/>
        </p:nvSpPr>
        <p:spPr>
          <a:xfrm>
            <a:off x="7023654" y="4946407"/>
            <a:ext cx="344556" cy="25841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FF32361-6B85-4D44-AED0-D2F3D0E81655}"/>
              </a:ext>
            </a:extLst>
          </p:cNvPr>
          <p:cNvSpPr/>
          <p:nvPr/>
        </p:nvSpPr>
        <p:spPr>
          <a:xfrm>
            <a:off x="7036908" y="5499851"/>
            <a:ext cx="344556" cy="258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F42BCE1-DAE0-4BDB-82AC-F39425B74815}"/>
              </a:ext>
            </a:extLst>
          </p:cNvPr>
          <p:cNvSpPr/>
          <p:nvPr/>
        </p:nvSpPr>
        <p:spPr>
          <a:xfrm>
            <a:off x="7023654" y="3885970"/>
            <a:ext cx="344556" cy="25841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E265137-99E1-40FA-8511-6956CC3114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3737864"/>
              </p:ext>
            </p:extLst>
          </p:nvPr>
        </p:nvGraphicFramePr>
        <p:xfrm>
          <a:off x="198781" y="116186"/>
          <a:ext cx="5049080" cy="851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0962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3BEB7B8-FCAB-4CF2-9C38-3F37A58950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0828961"/>
              </p:ext>
            </p:extLst>
          </p:nvPr>
        </p:nvGraphicFramePr>
        <p:xfrm>
          <a:off x="633743" y="609599"/>
          <a:ext cx="3413156" cy="5273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TextBox 7">
            <a:extLst>
              <a:ext uri="{FF2B5EF4-FFF2-40B4-BE49-F238E27FC236}">
                <a16:creationId xmlns:a16="http://schemas.microsoft.com/office/drawing/2014/main" id="{40EFEF67-BF28-4718-993D-6FEE19DE58FB}"/>
              </a:ext>
            </a:extLst>
          </p:cNvPr>
          <p:cNvGraphicFramePr/>
          <p:nvPr/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0922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6E9CD241-C3B6-442B-8C6B-76B502F936C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86088902"/>
              </p:ext>
            </p:extLst>
          </p:nvPr>
        </p:nvGraphicFramePr>
        <p:xfrm>
          <a:off x="214610" y="1285775"/>
          <a:ext cx="11762780" cy="5807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4494B31F-10D7-487E-AE38-4E8984982407}"/>
              </a:ext>
            </a:extLst>
          </p:cNvPr>
          <p:cNvGrpSpPr/>
          <p:nvPr/>
        </p:nvGrpSpPr>
        <p:grpSpPr>
          <a:xfrm>
            <a:off x="4187686" y="439982"/>
            <a:ext cx="3578087" cy="889200"/>
            <a:chOff x="0" y="0"/>
            <a:chExt cx="3578087" cy="889200"/>
          </a:xfrm>
          <a:scene3d>
            <a:camera prst="orthographicFront"/>
            <a:lightRig rig="flat" dir="t"/>
          </a:scene3d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94E1E4B-ADD4-4739-9622-EEBEEBCAA59F}"/>
                </a:ext>
              </a:extLst>
            </p:cNvPr>
            <p:cNvSpPr/>
            <p:nvPr/>
          </p:nvSpPr>
          <p:spPr>
            <a:xfrm>
              <a:off x="0" y="0"/>
              <a:ext cx="3578087" cy="8892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D0FE6607-EC5B-4166-B274-8A9218DF0B41}"/>
                </a:ext>
              </a:extLst>
            </p:cNvPr>
            <p:cNvSpPr txBox="1"/>
            <p:nvPr/>
          </p:nvSpPr>
          <p:spPr>
            <a:xfrm>
              <a:off x="43407" y="43407"/>
              <a:ext cx="3491273" cy="8023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780" tIns="144780" rIns="144780" bIns="144780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1117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79555E9-82B5-441B-B887-956452CC77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7207583"/>
              </p:ext>
            </p:extLst>
          </p:nvPr>
        </p:nvGraphicFramePr>
        <p:xfrm>
          <a:off x="4164137" y="34914"/>
          <a:ext cx="3376350" cy="956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E41E06F-48B7-419D-AE64-604FA5EC52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457" t="22596" r="23587" b="15152"/>
          <a:stretch/>
        </p:blipFill>
        <p:spPr>
          <a:xfrm>
            <a:off x="873547" y="1121678"/>
            <a:ext cx="4532243" cy="27034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5C837C2-C13B-4B50-9399-EDA2C64651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0447312"/>
              </p:ext>
            </p:extLst>
          </p:nvPr>
        </p:nvGraphicFramePr>
        <p:xfrm>
          <a:off x="-573878" y="287930"/>
          <a:ext cx="3073030" cy="1915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ADABA452-EAFA-4AEE-835C-E84ABF1CBC11}"/>
              </a:ext>
            </a:extLst>
          </p:cNvPr>
          <p:cNvSpPr/>
          <p:nvPr/>
        </p:nvSpPr>
        <p:spPr>
          <a:xfrm>
            <a:off x="5692737" y="1961165"/>
            <a:ext cx="63610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DAD17-2FF2-4A3F-A77B-82483DFC1CEC}"/>
              </a:ext>
            </a:extLst>
          </p:cNvPr>
          <p:cNvSpPr txBox="1"/>
          <p:nvPr/>
        </p:nvSpPr>
        <p:spPr>
          <a:xfrm>
            <a:off x="6573078" y="1245705"/>
            <a:ext cx="50755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Analytics life cycle was followed where we understood the data, prepared the data using R, excel and python , ran the K- means clustering and association rule using R and python for analysis. The results were communicated using Tableau data visualization  and Operations were explained in the conclusion.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626A50-B97B-40C2-B6E3-6ECD7C2F7F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551" y="3825122"/>
            <a:ext cx="4306957" cy="274580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16A2CEF-48AC-4B45-9904-DE33DB6AF043}"/>
              </a:ext>
            </a:extLst>
          </p:cNvPr>
          <p:cNvSpPr/>
          <p:nvPr/>
        </p:nvSpPr>
        <p:spPr>
          <a:xfrm rot="10800000">
            <a:off x="5815873" y="4948429"/>
            <a:ext cx="636104" cy="484632"/>
          </a:xfrm>
          <a:prstGeom prst="rightArrow">
            <a:avLst>
              <a:gd name="adj1" fmla="val 50000"/>
              <a:gd name="adj2" fmla="val 44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04A1CC-8D23-4435-99A3-A4D64E8A22DD}"/>
              </a:ext>
            </a:extLst>
          </p:cNvPr>
          <p:cNvSpPr txBox="1"/>
          <p:nvPr/>
        </p:nvSpPr>
        <p:spPr>
          <a:xfrm>
            <a:off x="612361" y="4182361"/>
            <a:ext cx="50755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K means algorithm was used to find the number of clusters for our analysis in R. It is a method of vector quantization, originally from signal processing, that aims to partition n observations into k clusters in which each observation belongs to the cluster with the nearest mean, serving as a prototype of the cluster.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A92FA1A3-CF04-40A3-9039-0F6E7AC05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9569184"/>
              </p:ext>
            </p:extLst>
          </p:nvPr>
        </p:nvGraphicFramePr>
        <p:xfrm>
          <a:off x="9742919" y="3032878"/>
          <a:ext cx="3073030" cy="1915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1155663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C9678AF-335A-4151-9756-6F6D8C0CC4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1120205"/>
              </p:ext>
            </p:extLst>
          </p:nvPr>
        </p:nvGraphicFramePr>
        <p:xfrm>
          <a:off x="4164137" y="183081"/>
          <a:ext cx="3376350" cy="956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362FFEC-5995-44A5-9637-EEBA086918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14" y="1543614"/>
            <a:ext cx="1414255" cy="1096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932402-CA94-488C-95C7-FEF4DAC4BED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995" y="1503117"/>
            <a:ext cx="1233736" cy="12289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6228CC-D439-4529-B9E7-2E506D8D643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678" y="1391112"/>
            <a:ext cx="1381655" cy="137992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52990DA-8BDB-4B73-BC15-8CD5FE61B81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668" y="1305659"/>
            <a:ext cx="1535853" cy="153585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796544C-611E-43BF-8512-E55CD017DD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561" y="3280150"/>
            <a:ext cx="4370471" cy="321931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7ABDC26-D0ED-45F2-B102-0D684608711B}"/>
              </a:ext>
            </a:extLst>
          </p:cNvPr>
          <p:cNvSpPr txBox="1"/>
          <p:nvPr/>
        </p:nvSpPr>
        <p:spPr>
          <a:xfrm>
            <a:off x="3550715" y="2910818"/>
            <a:ext cx="3734941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Preparation and Statistics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7B1978-9D5D-4AE0-BD93-B8F2DF0FF5BA}"/>
              </a:ext>
            </a:extLst>
          </p:cNvPr>
          <p:cNvSpPr txBox="1"/>
          <p:nvPr/>
        </p:nvSpPr>
        <p:spPr>
          <a:xfrm>
            <a:off x="4028799" y="5304157"/>
            <a:ext cx="2627994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Visualization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0D7C35-3D66-45F3-A507-862273194142}"/>
              </a:ext>
            </a:extLst>
          </p:cNvPr>
          <p:cNvSpPr txBox="1"/>
          <p:nvPr/>
        </p:nvSpPr>
        <p:spPr>
          <a:xfrm>
            <a:off x="755776" y="3482106"/>
            <a:ext cx="10927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data was cleaned using Excel, R and Python to remove all the unnecessary values to enhance the quality. The SPSS was used to derive the descriptive statistics related to the dataset, Excel and R was also used to merge the data using VLOOKUP Function in Excel.</a:t>
            </a:r>
          </a:p>
          <a:p>
            <a:pPr algn="just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DDDC44-BFA3-480A-AFD8-921BD4AC835D}"/>
              </a:ext>
            </a:extLst>
          </p:cNvPr>
          <p:cNvSpPr txBox="1"/>
          <p:nvPr/>
        </p:nvSpPr>
        <p:spPr>
          <a:xfrm>
            <a:off x="667820" y="5763310"/>
            <a:ext cx="1066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data was fed to Tableau to create interactive dashboards in order to understand the customer segmentation and Basket segmentation. Clustering was also carried out using Tableau.</a:t>
            </a:r>
          </a:p>
        </p:txBody>
      </p:sp>
    </p:spTree>
    <p:extLst>
      <p:ext uri="{BB962C8B-B14F-4D97-AF65-F5344CB8AC3E}">
        <p14:creationId xmlns:p14="http://schemas.microsoft.com/office/powerpoint/2010/main" val="1537969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ECB5C4-D79D-489A-837B-4A4A6AD31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" r="54239" b="56332"/>
          <a:stretch/>
        </p:blipFill>
        <p:spPr>
          <a:xfrm>
            <a:off x="172278" y="2565974"/>
            <a:ext cx="2955235" cy="19545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819399-35B6-4C14-82A0-D3C50288BD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066" b="46858"/>
          <a:stretch/>
        </p:blipFill>
        <p:spPr>
          <a:xfrm>
            <a:off x="172277" y="206876"/>
            <a:ext cx="2955235" cy="22719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4FD239-E65D-4159-A8E5-400ED0D680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60" t="13509" r="32174" b="7419"/>
          <a:stretch/>
        </p:blipFill>
        <p:spPr>
          <a:xfrm>
            <a:off x="172278" y="4607669"/>
            <a:ext cx="2955235" cy="2070138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9B736AE-FE07-4951-8C3E-FCED555E16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6654834"/>
              </p:ext>
            </p:extLst>
          </p:nvPr>
        </p:nvGraphicFramePr>
        <p:xfrm>
          <a:off x="4002157" y="180193"/>
          <a:ext cx="4187686" cy="81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8C84F01-6CA2-4EFF-82E8-78EDD3AE5713}"/>
              </a:ext>
            </a:extLst>
          </p:cNvPr>
          <p:cNvSpPr txBox="1"/>
          <p:nvPr/>
        </p:nvSpPr>
        <p:spPr>
          <a:xfrm>
            <a:off x="3416606" y="993913"/>
            <a:ext cx="8338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Association Rule was used to understand the association between the products and categories and to understand the customer’s behavior in buying the products. This was done using the </a:t>
            </a:r>
            <a:r>
              <a:rPr lang="en-US" dirty="0" err="1"/>
              <a:t>arules</a:t>
            </a:r>
            <a:r>
              <a:rPr lang="en-US" dirty="0"/>
              <a:t> package in R.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Following Confidence score was assigned to understand the association between products and categories.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Cluster analysis was done using the K means algorithm to understand the behavior by forming clusters.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Descriptive statistics helped us to understand the Average, Minimum, Maximum, Variance and Total Numbers.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5419DE-467E-4E31-9E02-A15288C1A15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83" b="5121"/>
          <a:stretch/>
        </p:blipFill>
        <p:spPr>
          <a:xfrm>
            <a:off x="3299791" y="4607669"/>
            <a:ext cx="3390102" cy="20701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156016-20B1-484E-9478-8BDB80BA217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-24" r="5870" b="8965"/>
          <a:stretch/>
        </p:blipFill>
        <p:spPr>
          <a:xfrm>
            <a:off x="6862171" y="4607669"/>
            <a:ext cx="4094921" cy="207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68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4FB2EB-1F69-49EF-A2F6-AFD44E03F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670" y="0"/>
            <a:ext cx="6577179" cy="4892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9805E6-8C78-4BCE-8751-2442BA1AB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849" y="3178693"/>
            <a:ext cx="3713151" cy="3679307"/>
          </a:xfrm>
          <a:prstGeom prst="rect">
            <a:avLst/>
          </a:prstGeom>
        </p:spPr>
      </p:pic>
      <p:pic>
        <p:nvPicPr>
          <p:cNvPr id="11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BD1D310C-E3DA-4E56-8782-A0B2208C0F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8" r="15037" b="-2"/>
          <a:stretch/>
        </p:blipFill>
        <p:spPr>
          <a:xfrm>
            <a:off x="0" y="2852928"/>
            <a:ext cx="2614486" cy="4005072"/>
          </a:xfrm>
          <a:custGeom>
            <a:avLst/>
            <a:gdLst/>
            <a:ahLst/>
            <a:cxnLst/>
            <a:rect l="l" t="t" r="r" b="b"/>
            <a:pathLst>
              <a:path w="2614486" h="4005072">
                <a:moveTo>
                  <a:pt x="0" y="0"/>
                </a:moveTo>
                <a:lnTo>
                  <a:pt x="2475150" y="0"/>
                </a:lnTo>
                <a:cubicBezTo>
                  <a:pt x="2552103" y="0"/>
                  <a:pt x="2614486" y="62383"/>
                  <a:pt x="2614486" y="139336"/>
                </a:cubicBezTo>
                <a:lnTo>
                  <a:pt x="2614486" y="3865736"/>
                </a:lnTo>
                <a:cubicBezTo>
                  <a:pt x="2614486" y="3942689"/>
                  <a:pt x="2552103" y="4005072"/>
                  <a:pt x="2475150" y="4005072"/>
                </a:cubicBezTo>
                <a:lnTo>
                  <a:pt x="0" y="400507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019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98DE7B-F99D-4B73-8DAD-3DB95D0C5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4" y="1579453"/>
            <a:ext cx="4611757" cy="461175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AF37FF1-050D-4A65-900E-6FAE593DC9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3697641"/>
              </p:ext>
            </p:extLst>
          </p:nvPr>
        </p:nvGraphicFramePr>
        <p:xfrm>
          <a:off x="4081669" y="225286"/>
          <a:ext cx="3538331" cy="861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CCD420F-84BB-4C51-A79E-88CDC2D77894}"/>
              </a:ext>
            </a:extLst>
          </p:cNvPr>
          <p:cNvSpPr txBox="1"/>
          <p:nvPr/>
        </p:nvSpPr>
        <p:spPr>
          <a:xfrm>
            <a:off x="4946375" y="2274838"/>
            <a:ext cx="709985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400" dirty="0" err="1"/>
              <a:t>Griva</a:t>
            </a:r>
            <a:r>
              <a:rPr lang="en-US" sz="2400" dirty="0"/>
              <a:t> et al. - 2018 - Retail business analytics Customer visit segmentation using market basket data-annotated.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pt-BR" sz="2400" dirty="0"/>
              <a:t>Miguéis, Camanho, Falcão e Cunha - 2012 - Customer data mining for lifestyle segmentation-annotated.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pt-BR" sz="2400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400" dirty="0" err="1"/>
              <a:t>Cil</a:t>
            </a:r>
            <a:r>
              <a:rPr lang="en-US" sz="2400" dirty="0"/>
              <a:t> - 2012 - Consumption universes based supermarket layout through association rule mining and multidimensional scaling-annotated.</a:t>
            </a:r>
          </a:p>
        </p:txBody>
      </p:sp>
    </p:spTree>
    <p:extLst>
      <p:ext uri="{BB962C8B-B14F-4D97-AF65-F5344CB8AC3E}">
        <p14:creationId xmlns:p14="http://schemas.microsoft.com/office/powerpoint/2010/main" val="2833565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F06966C-2CB9-CA48-B934-8FBB2C86D0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9156605"/>
              </p:ext>
            </p:extLst>
          </p:nvPr>
        </p:nvGraphicFramePr>
        <p:xfrm>
          <a:off x="913794" y="4483145"/>
          <a:ext cx="10353761" cy="1633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ADD4C7D-B329-46D6-8471-04F555BCC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05E7363-5E6B-4EA2-A007-EB497636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8736" y="62180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36863A8-1218-47F1-B749-5D9E3D3848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0122440"/>
              </p:ext>
            </p:extLst>
          </p:nvPr>
        </p:nvGraphicFramePr>
        <p:xfrm>
          <a:off x="642938" y="642938"/>
          <a:ext cx="10912475" cy="3211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09279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623F30C-5AEE-4148-B669-98A1233E9C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203953"/>
              </p:ext>
            </p:extLst>
          </p:nvPr>
        </p:nvGraphicFramePr>
        <p:xfrm>
          <a:off x="3415644" y="104865"/>
          <a:ext cx="5397052" cy="1233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09DCE8-A2FF-43DA-BD52-FF2B9005B043}"/>
              </a:ext>
            </a:extLst>
          </p:cNvPr>
          <p:cNvCxnSpPr/>
          <p:nvPr/>
        </p:nvCxnSpPr>
        <p:spPr>
          <a:xfrm>
            <a:off x="5950226" y="1338470"/>
            <a:ext cx="0" cy="64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C763B4-CF80-4910-814F-5DC826D5C0FE}"/>
              </a:ext>
            </a:extLst>
          </p:cNvPr>
          <p:cNvCxnSpPr>
            <a:cxnSpLocks/>
          </p:cNvCxnSpPr>
          <p:nvPr/>
        </p:nvCxnSpPr>
        <p:spPr>
          <a:xfrm>
            <a:off x="2623930" y="1987826"/>
            <a:ext cx="6612835" cy="1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323A1C-D218-4D20-A420-F318B855B019}"/>
              </a:ext>
            </a:extLst>
          </p:cNvPr>
          <p:cNvCxnSpPr>
            <a:cxnSpLocks/>
          </p:cNvCxnSpPr>
          <p:nvPr/>
        </p:nvCxnSpPr>
        <p:spPr>
          <a:xfrm>
            <a:off x="2623930" y="1987826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7FF0F-CCA4-4FC8-8B9E-C1F5EA623615}"/>
              </a:ext>
            </a:extLst>
          </p:cNvPr>
          <p:cNvCxnSpPr/>
          <p:nvPr/>
        </p:nvCxnSpPr>
        <p:spPr>
          <a:xfrm>
            <a:off x="9236765" y="1987826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19">
            <a:extLst>
              <a:ext uri="{FF2B5EF4-FFF2-40B4-BE49-F238E27FC236}">
                <a16:creationId xmlns:a16="http://schemas.microsoft.com/office/drawing/2014/main" id="{EE3663AD-40FF-453C-9B3F-A74CFD2F6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583081"/>
              </p:ext>
            </p:extLst>
          </p:nvPr>
        </p:nvGraphicFramePr>
        <p:xfrm>
          <a:off x="94975" y="2919527"/>
          <a:ext cx="5057910" cy="2580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8955">
                  <a:extLst>
                    <a:ext uri="{9D8B030D-6E8A-4147-A177-3AD203B41FA5}">
                      <a16:colId xmlns:a16="http://schemas.microsoft.com/office/drawing/2014/main" val="123766889"/>
                    </a:ext>
                  </a:extLst>
                </a:gridCol>
                <a:gridCol w="2528955">
                  <a:extLst>
                    <a:ext uri="{9D8B030D-6E8A-4147-A177-3AD203B41FA5}">
                      <a16:colId xmlns:a16="http://schemas.microsoft.com/office/drawing/2014/main" val="3274749777"/>
                    </a:ext>
                  </a:extLst>
                </a:gridCol>
              </a:tblGrid>
              <a:tr h="516025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Basket Value Statistics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658303"/>
                  </a:ext>
                </a:extLst>
              </a:tr>
              <a:tr h="516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Basket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519913.9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891402"/>
                  </a:ext>
                </a:extLst>
              </a:tr>
              <a:tr h="516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Basket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11.47004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75161"/>
                  </a:ext>
                </a:extLst>
              </a:tr>
              <a:tr h="516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Minimum Basket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0.02001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021176"/>
                  </a:ext>
                </a:extLst>
              </a:tr>
              <a:tr h="516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Maximum Basket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162.16426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566219"/>
                  </a:ext>
                </a:extLst>
              </a:tr>
            </a:tbl>
          </a:graphicData>
        </a:graphic>
      </p:graphicFrame>
      <p:graphicFrame>
        <p:nvGraphicFramePr>
          <p:cNvPr id="8" name="Table 19">
            <a:extLst>
              <a:ext uri="{FF2B5EF4-FFF2-40B4-BE49-F238E27FC236}">
                <a16:creationId xmlns:a16="http://schemas.microsoft.com/office/drawing/2014/main" id="{AF41659E-C8E8-4865-AF42-51AF96805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174347"/>
              </p:ext>
            </p:extLst>
          </p:nvPr>
        </p:nvGraphicFramePr>
        <p:xfrm>
          <a:off x="7012611" y="2902226"/>
          <a:ext cx="5057910" cy="2580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8955">
                  <a:extLst>
                    <a:ext uri="{9D8B030D-6E8A-4147-A177-3AD203B41FA5}">
                      <a16:colId xmlns:a16="http://schemas.microsoft.com/office/drawing/2014/main" val="123766889"/>
                    </a:ext>
                  </a:extLst>
                </a:gridCol>
                <a:gridCol w="2528955">
                  <a:extLst>
                    <a:ext uri="{9D8B030D-6E8A-4147-A177-3AD203B41FA5}">
                      <a16:colId xmlns:a16="http://schemas.microsoft.com/office/drawing/2014/main" val="3274749777"/>
                    </a:ext>
                  </a:extLst>
                </a:gridCol>
              </a:tblGrid>
              <a:tr h="516025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Basket Unit Statistics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658303"/>
                  </a:ext>
                </a:extLst>
              </a:tr>
              <a:tr h="516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Basket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201875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891402"/>
                  </a:ext>
                </a:extLst>
              </a:tr>
              <a:tr h="516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Basket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75161"/>
                  </a:ext>
                </a:extLst>
              </a:tr>
              <a:tr h="516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Minimum Basket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021176"/>
                  </a:ext>
                </a:extLst>
              </a:tr>
              <a:tr h="516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Maximum Basket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22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56621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866ECE-6019-4417-90CF-D99BE5B9FA0A}"/>
              </a:ext>
            </a:extLst>
          </p:cNvPr>
          <p:cNvSpPr txBox="1"/>
          <p:nvPr/>
        </p:nvSpPr>
        <p:spPr>
          <a:xfrm>
            <a:off x="4029771" y="2079115"/>
            <a:ext cx="4173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(March 2013 – May 2013)</a:t>
            </a:r>
          </a:p>
        </p:txBody>
      </p:sp>
    </p:spTree>
    <p:extLst>
      <p:ext uri="{BB962C8B-B14F-4D97-AF65-F5344CB8AC3E}">
        <p14:creationId xmlns:p14="http://schemas.microsoft.com/office/powerpoint/2010/main" val="1622051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F2F13C-89A7-4E20-96CD-CB3887021EED}"/>
              </a:ext>
            </a:extLst>
          </p:cNvPr>
          <p:cNvGrpSpPr/>
          <p:nvPr/>
        </p:nvGrpSpPr>
        <p:grpSpPr>
          <a:xfrm>
            <a:off x="1234713" y="125870"/>
            <a:ext cx="10120139" cy="748800"/>
            <a:chOff x="587983" y="19882"/>
            <a:chExt cx="10120139" cy="748800"/>
          </a:xfrm>
          <a:scene3d>
            <a:camera prst="orthographicFront"/>
            <a:lightRig rig="flat" dir="t"/>
          </a:scene3d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6F41D66-4796-482B-925F-D2D6CF6DD186}"/>
                </a:ext>
              </a:extLst>
            </p:cNvPr>
            <p:cNvSpPr/>
            <p:nvPr/>
          </p:nvSpPr>
          <p:spPr>
            <a:xfrm>
              <a:off x="587983" y="19882"/>
              <a:ext cx="10120139" cy="7488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23EA0A51-1D88-40FC-8F58-F8A9F78C54E0}"/>
                </a:ext>
              </a:extLst>
            </p:cNvPr>
            <p:cNvSpPr txBox="1"/>
            <p:nvPr/>
          </p:nvSpPr>
          <p:spPr>
            <a:xfrm>
              <a:off x="624536" y="56435"/>
              <a:ext cx="10047033" cy="67569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dirty="0"/>
                <a:t>Value Based Analysis of the Various Categories </a:t>
              </a:r>
              <a:endParaRPr lang="en-US" sz="3200" kern="1200" dirty="0"/>
            </a:p>
          </p:txBody>
        </p:sp>
      </p:grp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FB95B38-3525-4307-86B4-51EA56C05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79478"/>
              </p:ext>
            </p:extLst>
          </p:nvPr>
        </p:nvGraphicFramePr>
        <p:xfrm>
          <a:off x="1404730" y="1302762"/>
          <a:ext cx="9581322" cy="5089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3774">
                  <a:extLst>
                    <a:ext uri="{9D8B030D-6E8A-4147-A177-3AD203B41FA5}">
                      <a16:colId xmlns:a16="http://schemas.microsoft.com/office/drawing/2014/main" val="682888727"/>
                    </a:ext>
                  </a:extLst>
                </a:gridCol>
                <a:gridCol w="3193774">
                  <a:extLst>
                    <a:ext uri="{9D8B030D-6E8A-4147-A177-3AD203B41FA5}">
                      <a16:colId xmlns:a16="http://schemas.microsoft.com/office/drawing/2014/main" val="2412249374"/>
                    </a:ext>
                  </a:extLst>
                </a:gridCol>
                <a:gridCol w="3193774">
                  <a:extLst>
                    <a:ext uri="{9D8B030D-6E8A-4147-A177-3AD203B41FA5}">
                      <a16:colId xmlns:a16="http://schemas.microsoft.com/office/drawing/2014/main" val="3955899827"/>
                    </a:ext>
                  </a:extLst>
                </a:gridCol>
              </a:tblGrid>
              <a:tr h="3924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of Total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063053"/>
                  </a:ext>
                </a:extLst>
              </a:tr>
              <a:tr h="6773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Groceries, Drinks and Laundries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258,486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49.72%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670482"/>
                  </a:ext>
                </a:extLst>
              </a:tr>
              <a:tr h="6773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Fresh, Canned Food and Bakery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133321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25.64%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645482"/>
                  </a:ext>
                </a:extLst>
              </a:tr>
              <a:tr h="6773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Frozen and Cold Storage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104521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187475"/>
                  </a:ext>
                </a:extLst>
              </a:tr>
              <a:tr h="6773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Household, Home and Entertainment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14513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81537"/>
                  </a:ext>
                </a:extLst>
              </a:tr>
              <a:tr h="6773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Clothing and Home Furnishing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443484"/>
                  </a:ext>
                </a:extLst>
              </a:tr>
              <a:tr h="6706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Mobile </a:t>
                      </a:r>
                    </a:p>
                    <a:p>
                      <a:pPr algn="ctr"/>
                      <a:r>
                        <a:rPr lang="en-US" dirty="0"/>
                        <a:t>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05985"/>
                  </a:ext>
                </a:extLst>
              </a:tr>
              <a:tr h="3832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0.21%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451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2580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C12F32-1889-4F4E-AEE3-31E2D7B49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0" b="3649"/>
          <a:stretch/>
        </p:blipFill>
        <p:spPr>
          <a:xfrm>
            <a:off x="675861" y="308113"/>
            <a:ext cx="10840278" cy="624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2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3BEA938-73CC-4112-A0D0-9786E16763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8091513"/>
              </p:ext>
            </p:extLst>
          </p:nvPr>
        </p:nvGraphicFramePr>
        <p:xfrm>
          <a:off x="-1" y="808879"/>
          <a:ext cx="4200939" cy="4173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9CE08-7831-4E42-A548-96FFF1C946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6" b="9874"/>
          <a:stretch/>
        </p:blipFill>
        <p:spPr>
          <a:xfrm>
            <a:off x="4655669" y="212035"/>
            <a:ext cx="7324295" cy="652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50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8AC7F67-79F9-4379-80F8-3149C27578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393012"/>
              </p:ext>
            </p:extLst>
          </p:nvPr>
        </p:nvGraphicFramePr>
        <p:xfrm>
          <a:off x="454405" y="54986"/>
          <a:ext cx="6559825" cy="1113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B744A87-37F3-4E96-9F49-68593474A6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2" y="1465524"/>
            <a:ext cx="1653181" cy="1030655"/>
          </a:xfrm>
          <a:prstGeom prst="rect">
            <a:avLst/>
          </a:prstGeom>
        </p:spPr>
      </p:pic>
      <p:sp>
        <p:nvSpPr>
          <p:cNvPr id="6" name="Plus Sign 5">
            <a:extLst>
              <a:ext uri="{FF2B5EF4-FFF2-40B4-BE49-F238E27FC236}">
                <a16:creationId xmlns:a16="http://schemas.microsoft.com/office/drawing/2014/main" id="{6CF9E21E-DE32-4242-BBD5-C417BAA157D7}"/>
              </a:ext>
            </a:extLst>
          </p:cNvPr>
          <p:cNvSpPr/>
          <p:nvPr/>
        </p:nvSpPr>
        <p:spPr>
          <a:xfrm>
            <a:off x="2777792" y="1729015"/>
            <a:ext cx="808379" cy="64819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C1D1C9-7CD2-492D-BB1A-E77E73A4A87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38" y="1407821"/>
            <a:ext cx="1484981" cy="1228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28F21C-01A9-4AF0-AF9A-7F8B3F80435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415" y="1465524"/>
            <a:ext cx="1510748" cy="1095292"/>
          </a:xfrm>
          <a:prstGeom prst="rect">
            <a:avLst/>
          </a:prstGeom>
        </p:spPr>
      </p:pic>
      <p:sp>
        <p:nvSpPr>
          <p:cNvPr id="11" name="Equals 10">
            <a:extLst>
              <a:ext uri="{FF2B5EF4-FFF2-40B4-BE49-F238E27FC236}">
                <a16:creationId xmlns:a16="http://schemas.microsoft.com/office/drawing/2014/main" id="{BD64A29B-BBB5-4BE3-AAF2-27FAD941DD6D}"/>
              </a:ext>
            </a:extLst>
          </p:cNvPr>
          <p:cNvSpPr/>
          <p:nvPr/>
        </p:nvSpPr>
        <p:spPr>
          <a:xfrm>
            <a:off x="6874534" y="1564916"/>
            <a:ext cx="705709" cy="7012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B0D49-9AC0-4A09-ACCE-B0A8F88FCF6E}"/>
              </a:ext>
            </a:extLst>
          </p:cNvPr>
          <p:cNvSpPr txBox="1"/>
          <p:nvPr/>
        </p:nvSpPr>
        <p:spPr>
          <a:xfrm>
            <a:off x="702366" y="2612998"/>
            <a:ext cx="1510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Limited edition Special Bread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D02B55-FA43-4BCC-9846-02176489BC10}"/>
              </a:ext>
            </a:extLst>
          </p:cNvPr>
          <p:cNvSpPr txBox="1"/>
          <p:nvPr/>
        </p:nvSpPr>
        <p:spPr>
          <a:xfrm>
            <a:off x="4245650" y="2629842"/>
            <a:ext cx="1510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Poultry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BD78-D30F-4BF6-AB04-D2C8B5041AE0}"/>
              </a:ext>
            </a:extLst>
          </p:cNvPr>
          <p:cNvSpPr txBox="1"/>
          <p:nvPr/>
        </p:nvSpPr>
        <p:spPr>
          <a:xfrm>
            <a:off x="8607288" y="2566832"/>
            <a:ext cx="1510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Counter soft cheese</a:t>
            </a:r>
          </a:p>
        </p:txBody>
      </p:sp>
      <p:sp>
        <p:nvSpPr>
          <p:cNvPr id="15" name="Double Bracket 14">
            <a:extLst>
              <a:ext uri="{FF2B5EF4-FFF2-40B4-BE49-F238E27FC236}">
                <a16:creationId xmlns:a16="http://schemas.microsoft.com/office/drawing/2014/main" id="{D97404A9-A704-4FFF-A42F-69ACF30AF33B}"/>
              </a:ext>
            </a:extLst>
          </p:cNvPr>
          <p:cNvSpPr/>
          <p:nvPr/>
        </p:nvSpPr>
        <p:spPr>
          <a:xfrm>
            <a:off x="10568608" y="1652432"/>
            <a:ext cx="914400" cy="9144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F920DD-79CE-4F4B-B248-6A244E23E929}"/>
              </a:ext>
            </a:extLst>
          </p:cNvPr>
          <p:cNvSpPr txBox="1"/>
          <p:nvPr/>
        </p:nvSpPr>
        <p:spPr>
          <a:xfrm>
            <a:off x="10561981" y="1848022"/>
            <a:ext cx="1046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70 %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027854-7EE7-4F10-80D0-249CCF071AA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2" y="3329565"/>
            <a:ext cx="1653181" cy="1030655"/>
          </a:xfrm>
          <a:prstGeom prst="rect">
            <a:avLst/>
          </a:prstGeom>
        </p:spPr>
      </p:pic>
      <p:sp>
        <p:nvSpPr>
          <p:cNvPr id="18" name="Plus Sign 17">
            <a:extLst>
              <a:ext uri="{FF2B5EF4-FFF2-40B4-BE49-F238E27FC236}">
                <a16:creationId xmlns:a16="http://schemas.microsoft.com/office/drawing/2014/main" id="{E9ED2802-5254-4DC9-8481-29B69C4DB7F5}"/>
              </a:ext>
            </a:extLst>
          </p:cNvPr>
          <p:cNvSpPr/>
          <p:nvPr/>
        </p:nvSpPr>
        <p:spPr>
          <a:xfrm>
            <a:off x="2916939" y="3418284"/>
            <a:ext cx="808379" cy="64819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7732DE0-BA6D-4379-AF18-A956CBB9E4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412" y="2560816"/>
            <a:ext cx="1653181" cy="2320254"/>
          </a:xfrm>
          <a:prstGeom prst="rect">
            <a:avLst/>
          </a:prstGeom>
        </p:spPr>
      </p:pic>
      <p:sp>
        <p:nvSpPr>
          <p:cNvPr id="21" name="Equals 20">
            <a:extLst>
              <a:ext uri="{FF2B5EF4-FFF2-40B4-BE49-F238E27FC236}">
                <a16:creationId xmlns:a16="http://schemas.microsoft.com/office/drawing/2014/main" id="{F1EB64CA-55B7-4DEF-B316-9F7DFC6979E0}"/>
              </a:ext>
            </a:extLst>
          </p:cNvPr>
          <p:cNvSpPr/>
          <p:nvPr/>
        </p:nvSpPr>
        <p:spPr>
          <a:xfrm>
            <a:off x="6987727" y="3370340"/>
            <a:ext cx="705709" cy="7012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35162A-C3EF-41ED-9141-08569B6D810E}"/>
              </a:ext>
            </a:extLst>
          </p:cNvPr>
          <p:cNvSpPr txBox="1"/>
          <p:nvPr/>
        </p:nvSpPr>
        <p:spPr>
          <a:xfrm>
            <a:off x="796955" y="4389899"/>
            <a:ext cx="1510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Limited edition Special Bread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D93CB7-1EEB-4CB1-B7C6-5CE11C2162CB}"/>
              </a:ext>
            </a:extLst>
          </p:cNvPr>
          <p:cNvSpPr txBox="1"/>
          <p:nvPr/>
        </p:nvSpPr>
        <p:spPr>
          <a:xfrm>
            <a:off x="4375437" y="4543788"/>
            <a:ext cx="1510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prosciutto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1CD550C-9543-4EE7-8BC0-00D1A9F231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288" y="3264928"/>
            <a:ext cx="1510748" cy="10952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08C3E79-DCF9-47BB-ADE5-3E36C7F75C29}"/>
              </a:ext>
            </a:extLst>
          </p:cNvPr>
          <p:cNvSpPr txBox="1"/>
          <p:nvPr/>
        </p:nvSpPr>
        <p:spPr>
          <a:xfrm>
            <a:off x="8812696" y="4343733"/>
            <a:ext cx="1510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Counter soft cheese</a:t>
            </a:r>
          </a:p>
        </p:txBody>
      </p:sp>
      <p:sp>
        <p:nvSpPr>
          <p:cNvPr id="27" name="Double Bracket 26">
            <a:extLst>
              <a:ext uri="{FF2B5EF4-FFF2-40B4-BE49-F238E27FC236}">
                <a16:creationId xmlns:a16="http://schemas.microsoft.com/office/drawing/2014/main" id="{C3FD4742-0A56-4AA3-85B4-0E914115319E}"/>
              </a:ext>
            </a:extLst>
          </p:cNvPr>
          <p:cNvSpPr/>
          <p:nvPr/>
        </p:nvSpPr>
        <p:spPr>
          <a:xfrm>
            <a:off x="10628242" y="3285182"/>
            <a:ext cx="914400" cy="9144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0964C7-6429-4387-802A-CA7568DC27CA}"/>
              </a:ext>
            </a:extLst>
          </p:cNvPr>
          <p:cNvSpPr txBox="1"/>
          <p:nvPr/>
        </p:nvSpPr>
        <p:spPr>
          <a:xfrm>
            <a:off x="10623078" y="3480772"/>
            <a:ext cx="1046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66 %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3F9F3EA-F3B7-4FF1-AD36-86FFB980DE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02" y="5197093"/>
            <a:ext cx="2098798" cy="120516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8841F9E-8958-455D-B27B-A47A253F3B84}"/>
              </a:ext>
            </a:extLst>
          </p:cNvPr>
          <p:cNvSpPr txBox="1"/>
          <p:nvPr/>
        </p:nvSpPr>
        <p:spPr>
          <a:xfrm>
            <a:off x="2016152" y="6366588"/>
            <a:ext cx="1510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beef</a:t>
            </a:r>
          </a:p>
        </p:txBody>
      </p:sp>
      <p:sp>
        <p:nvSpPr>
          <p:cNvPr id="37" name="Equals 36">
            <a:extLst>
              <a:ext uri="{FF2B5EF4-FFF2-40B4-BE49-F238E27FC236}">
                <a16:creationId xmlns:a16="http://schemas.microsoft.com/office/drawing/2014/main" id="{5F7874E8-83B4-4E73-837A-B16EB3AE1E03}"/>
              </a:ext>
            </a:extLst>
          </p:cNvPr>
          <p:cNvSpPr/>
          <p:nvPr/>
        </p:nvSpPr>
        <p:spPr>
          <a:xfrm>
            <a:off x="4669173" y="5412219"/>
            <a:ext cx="705709" cy="7012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51DD73D-AE9E-4FC5-AFB0-C04A70EF690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1" y="5271296"/>
            <a:ext cx="1510748" cy="1095292"/>
          </a:xfrm>
          <a:prstGeom prst="rect">
            <a:avLst/>
          </a:prstGeom>
        </p:spPr>
      </p:pic>
      <p:sp>
        <p:nvSpPr>
          <p:cNvPr id="39" name="Double Bracket 38">
            <a:extLst>
              <a:ext uri="{FF2B5EF4-FFF2-40B4-BE49-F238E27FC236}">
                <a16:creationId xmlns:a16="http://schemas.microsoft.com/office/drawing/2014/main" id="{0EDEB7A2-B594-4EF8-B357-90D8C82C055C}"/>
              </a:ext>
            </a:extLst>
          </p:cNvPr>
          <p:cNvSpPr/>
          <p:nvPr/>
        </p:nvSpPr>
        <p:spPr>
          <a:xfrm>
            <a:off x="8839199" y="5305622"/>
            <a:ext cx="914400" cy="9144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3CC399-F59A-42EE-9D0E-4123A8EB039E}"/>
              </a:ext>
            </a:extLst>
          </p:cNvPr>
          <p:cNvSpPr txBox="1"/>
          <p:nvPr/>
        </p:nvSpPr>
        <p:spPr>
          <a:xfrm>
            <a:off x="8882241" y="5501212"/>
            <a:ext cx="1046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64 %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870AD9-9760-4A58-BE98-A2A3232193A5}"/>
              </a:ext>
            </a:extLst>
          </p:cNvPr>
          <p:cNvSpPr txBox="1"/>
          <p:nvPr/>
        </p:nvSpPr>
        <p:spPr>
          <a:xfrm>
            <a:off x="6874534" y="6402262"/>
            <a:ext cx="1510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Counter soft cheese</a:t>
            </a:r>
          </a:p>
        </p:txBody>
      </p:sp>
    </p:spTree>
    <p:extLst>
      <p:ext uri="{BB962C8B-B14F-4D97-AF65-F5344CB8AC3E}">
        <p14:creationId xmlns:p14="http://schemas.microsoft.com/office/powerpoint/2010/main" val="2424256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61670AA-4D68-4B8D-8E30-0C432C7B62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1610493"/>
              </p:ext>
            </p:extLst>
          </p:nvPr>
        </p:nvGraphicFramePr>
        <p:xfrm>
          <a:off x="172277" y="172278"/>
          <a:ext cx="5711687" cy="1060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9557490-BD68-4100-8378-1B9ECFF39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215913"/>
              </p:ext>
            </p:extLst>
          </p:nvPr>
        </p:nvGraphicFramePr>
        <p:xfrm>
          <a:off x="172277" y="1517372"/>
          <a:ext cx="9024730" cy="381663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8214">
                  <a:extLst>
                    <a:ext uri="{9D8B030D-6E8A-4147-A177-3AD203B41FA5}">
                      <a16:colId xmlns:a16="http://schemas.microsoft.com/office/drawing/2014/main" val="3769044080"/>
                    </a:ext>
                  </a:extLst>
                </a:gridCol>
                <a:gridCol w="4286516">
                  <a:extLst>
                    <a:ext uri="{9D8B030D-6E8A-4147-A177-3AD203B41FA5}">
                      <a16:colId xmlns:a16="http://schemas.microsoft.com/office/drawing/2014/main" val="519794357"/>
                    </a:ext>
                  </a:extLst>
                </a:gridCol>
              </a:tblGrid>
              <a:tr h="6361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Associated 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632170"/>
                  </a:ext>
                </a:extLst>
              </a:tr>
              <a:tr h="6361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Packed soft cheese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Chorizo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045348"/>
                  </a:ext>
                </a:extLst>
              </a:tr>
              <a:tr h="6361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Cucumbers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Tomatoes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14418"/>
                  </a:ext>
                </a:extLst>
              </a:tr>
              <a:tr h="6361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Counter Soft cheese , High pasteurized Milk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Limited duration special packed bread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379283"/>
                  </a:ext>
                </a:extLst>
              </a:tr>
              <a:tr h="6361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sliced packed cheese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Limited duration special packed bread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723560"/>
                  </a:ext>
                </a:extLst>
              </a:tr>
              <a:tr h="636105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69336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E62DDB43-A08C-42BF-B8B1-6B1FD7CEC9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414" y="3727487"/>
            <a:ext cx="2974586" cy="321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13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623F30C-5AEE-4148-B669-98A1233E9C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2399967"/>
              </p:ext>
            </p:extLst>
          </p:nvPr>
        </p:nvGraphicFramePr>
        <p:xfrm>
          <a:off x="3415644" y="104865"/>
          <a:ext cx="5397052" cy="1233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09DCE8-A2FF-43DA-BD52-FF2B9005B043}"/>
              </a:ext>
            </a:extLst>
          </p:cNvPr>
          <p:cNvCxnSpPr/>
          <p:nvPr/>
        </p:nvCxnSpPr>
        <p:spPr>
          <a:xfrm>
            <a:off x="5950226" y="1338470"/>
            <a:ext cx="0" cy="64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C763B4-CF80-4910-814F-5DC826D5C0FE}"/>
              </a:ext>
            </a:extLst>
          </p:cNvPr>
          <p:cNvCxnSpPr>
            <a:cxnSpLocks/>
          </p:cNvCxnSpPr>
          <p:nvPr/>
        </p:nvCxnSpPr>
        <p:spPr>
          <a:xfrm>
            <a:off x="2623930" y="1987826"/>
            <a:ext cx="6612835" cy="1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323A1C-D218-4D20-A420-F318B855B019}"/>
              </a:ext>
            </a:extLst>
          </p:cNvPr>
          <p:cNvCxnSpPr>
            <a:cxnSpLocks/>
          </p:cNvCxnSpPr>
          <p:nvPr/>
        </p:nvCxnSpPr>
        <p:spPr>
          <a:xfrm>
            <a:off x="2623930" y="1987826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7FF0F-CCA4-4FC8-8B9E-C1F5EA623615}"/>
              </a:ext>
            </a:extLst>
          </p:cNvPr>
          <p:cNvCxnSpPr/>
          <p:nvPr/>
        </p:nvCxnSpPr>
        <p:spPr>
          <a:xfrm>
            <a:off x="9236765" y="1987826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19">
            <a:extLst>
              <a:ext uri="{FF2B5EF4-FFF2-40B4-BE49-F238E27FC236}">
                <a16:creationId xmlns:a16="http://schemas.microsoft.com/office/drawing/2014/main" id="{EE3663AD-40FF-453C-9B3F-A74CFD2F6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010682"/>
              </p:ext>
            </p:extLst>
          </p:nvPr>
        </p:nvGraphicFramePr>
        <p:xfrm>
          <a:off x="94975" y="2919527"/>
          <a:ext cx="5057910" cy="2580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7495">
                  <a:extLst>
                    <a:ext uri="{9D8B030D-6E8A-4147-A177-3AD203B41FA5}">
                      <a16:colId xmlns:a16="http://schemas.microsoft.com/office/drawing/2014/main" val="123766889"/>
                    </a:ext>
                  </a:extLst>
                </a:gridCol>
                <a:gridCol w="2290415">
                  <a:extLst>
                    <a:ext uri="{9D8B030D-6E8A-4147-A177-3AD203B41FA5}">
                      <a16:colId xmlns:a16="http://schemas.microsoft.com/office/drawing/2014/main" val="3274749777"/>
                    </a:ext>
                  </a:extLst>
                </a:gridCol>
              </a:tblGrid>
              <a:tr h="516025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 Based Statistics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658303"/>
                  </a:ext>
                </a:extLst>
              </a:tr>
              <a:tr h="516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Customer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217607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891402"/>
                  </a:ext>
                </a:extLst>
              </a:tr>
              <a:tr h="516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Customer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 years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75161"/>
                  </a:ext>
                </a:extLst>
              </a:tr>
              <a:tr h="516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Minimum Customer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15 years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021176"/>
                  </a:ext>
                </a:extLst>
              </a:tr>
              <a:tr h="516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Maximum Customer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566219"/>
                  </a:ext>
                </a:extLst>
              </a:tr>
            </a:tbl>
          </a:graphicData>
        </a:graphic>
      </p:graphicFrame>
      <p:graphicFrame>
        <p:nvGraphicFramePr>
          <p:cNvPr id="8" name="Table 19">
            <a:extLst>
              <a:ext uri="{FF2B5EF4-FFF2-40B4-BE49-F238E27FC236}">
                <a16:creationId xmlns:a16="http://schemas.microsoft.com/office/drawing/2014/main" id="{AF41659E-C8E8-4865-AF42-51AF96805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010681"/>
              </p:ext>
            </p:extLst>
          </p:nvPr>
        </p:nvGraphicFramePr>
        <p:xfrm>
          <a:off x="7012611" y="2902226"/>
          <a:ext cx="5057910" cy="3612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7006">
                  <a:extLst>
                    <a:ext uri="{9D8B030D-6E8A-4147-A177-3AD203B41FA5}">
                      <a16:colId xmlns:a16="http://schemas.microsoft.com/office/drawing/2014/main" val="123766889"/>
                    </a:ext>
                  </a:extLst>
                </a:gridCol>
                <a:gridCol w="2210904">
                  <a:extLst>
                    <a:ext uri="{9D8B030D-6E8A-4147-A177-3AD203B41FA5}">
                      <a16:colId xmlns:a16="http://schemas.microsoft.com/office/drawing/2014/main" val="3274749777"/>
                    </a:ext>
                  </a:extLst>
                </a:gridCol>
              </a:tblGrid>
              <a:tr h="516025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Gender Based Statistics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658303"/>
                  </a:ext>
                </a:extLst>
              </a:tr>
              <a:tr h="516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Customer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217607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891402"/>
                  </a:ext>
                </a:extLst>
              </a:tr>
              <a:tr h="516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Male Customer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67066  (30%)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75161"/>
                  </a:ext>
                </a:extLst>
              </a:tr>
              <a:tr h="51602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Female Customer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150541 (70%)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021176"/>
                  </a:ext>
                </a:extLst>
              </a:tr>
              <a:tr h="516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 (15 - 40) 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72798  (33%)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566219"/>
                  </a:ext>
                </a:extLst>
              </a:tr>
              <a:tr h="51602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Age (41 - 60) 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91017  (42%)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961705"/>
                  </a:ext>
                </a:extLst>
              </a:tr>
              <a:tr h="51602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Age (61 - 90) 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53792  (25%)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9953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866ECE-6019-4417-90CF-D99BE5B9FA0A}"/>
              </a:ext>
            </a:extLst>
          </p:cNvPr>
          <p:cNvSpPr txBox="1"/>
          <p:nvPr/>
        </p:nvSpPr>
        <p:spPr>
          <a:xfrm>
            <a:off x="4029771" y="2079115"/>
            <a:ext cx="4173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(March 2013 – May 2013)</a:t>
            </a:r>
          </a:p>
        </p:txBody>
      </p:sp>
    </p:spTree>
    <p:extLst>
      <p:ext uri="{BB962C8B-B14F-4D97-AF65-F5344CB8AC3E}">
        <p14:creationId xmlns:p14="http://schemas.microsoft.com/office/powerpoint/2010/main" val="27346949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2040</TotalTime>
  <Words>981</Words>
  <Application>Microsoft Office PowerPoint</Application>
  <PresentationFormat>Widescreen</PresentationFormat>
  <Paragraphs>170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Calisto MT</vt:lpstr>
      <vt:lpstr>Wingdings</vt:lpstr>
      <vt:lpstr>Wingdings 2</vt:lpstr>
      <vt:lpstr>SlateVTI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4 Wise Miners</dc:title>
  <dc:creator>GAUTAM, ANURAG</dc:creator>
  <cp:lastModifiedBy> </cp:lastModifiedBy>
  <cp:revision>146</cp:revision>
  <dcterms:created xsi:type="dcterms:W3CDTF">2020-04-13T12:25:10Z</dcterms:created>
  <dcterms:modified xsi:type="dcterms:W3CDTF">2020-04-15T00:12:35Z</dcterms:modified>
</cp:coreProperties>
</file>